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549" r:id="rId3"/>
    <p:sldId id="550" r:id="rId4"/>
    <p:sldId id="551" r:id="rId5"/>
    <p:sldId id="552" r:id="rId6"/>
    <p:sldId id="540" r:id="rId7"/>
    <p:sldId id="543" r:id="rId8"/>
    <p:sldId id="538" r:id="rId9"/>
    <p:sldId id="536" r:id="rId10"/>
    <p:sldId id="557" r:id="rId11"/>
    <p:sldId id="539" r:id="rId12"/>
    <p:sldId id="541" r:id="rId13"/>
    <p:sldId id="542" r:id="rId14"/>
    <p:sldId id="548" r:id="rId15"/>
    <p:sldId id="535" r:id="rId16"/>
    <p:sldId id="537" r:id="rId17"/>
    <p:sldId id="544" r:id="rId18"/>
    <p:sldId id="553" r:id="rId19"/>
    <p:sldId id="545" r:id="rId20"/>
    <p:sldId id="562" r:id="rId21"/>
    <p:sldId id="565" r:id="rId22"/>
    <p:sldId id="566" r:id="rId23"/>
    <p:sldId id="534" r:id="rId24"/>
    <p:sldId id="564" r:id="rId25"/>
    <p:sldId id="546" r:id="rId26"/>
    <p:sldId id="547" r:id="rId27"/>
    <p:sldId id="563" r:id="rId28"/>
    <p:sldId id="533" r:id="rId29"/>
    <p:sldId id="558" r:id="rId30"/>
    <p:sldId id="559" r:id="rId31"/>
    <p:sldId id="560" r:id="rId32"/>
    <p:sldId id="561" r:id="rId33"/>
    <p:sldId id="52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DB0"/>
    <a:srgbClr val="0000FF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A9032-4EFB-42AF-ADC1-90B20B4F16D4}" v="49" dt="2023-03-15T23:21:22.8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1" autoAdjust="0"/>
    <p:restoredTop sz="89937" autoAdjust="0"/>
  </p:normalViewPr>
  <p:slideViewPr>
    <p:cSldViewPr snapToGrid="0">
      <p:cViewPr>
        <p:scale>
          <a:sx n="100" d="100"/>
          <a:sy n="100" d="100"/>
        </p:scale>
        <p:origin x="259" y="58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556388DE-667C-4093-BD06-5C24249526D1}"/>
    <pc:docChg chg="undo custSel addSld delSld modSld sldOrd">
      <pc:chgData name="Weifeng Xu" userId="e7aed605-a3dd-4d5a-a692-a87037af107b" providerId="ADAL" clId="{556388DE-667C-4093-BD06-5C24249526D1}" dt="2023-03-13T02:18:49.077" v="4107" actId="1076"/>
      <pc:docMkLst>
        <pc:docMk/>
      </pc:docMkLst>
      <pc:sldChg chg="modSp mod">
        <pc:chgData name="Weifeng Xu" userId="e7aed605-a3dd-4d5a-a692-a87037af107b" providerId="ADAL" clId="{556388DE-667C-4093-BD06-5C24249526D1}" dt="2023-03-12T23:01:11.409" v="4050" actId="20577"/>
        <pc:sldMkLst>
          <pc:docMk/>
          <pc:sldMk cId="162022530" sldId="256"/>
        </pc:sldMkLst>
        <pc:spChg chg="mod">
          <ac:chgData name="Weifeng Xu" userId="e7aed605-a3dd-4d5a-a692-a87037af107b" providerId="ADAL" clId="{556388DE-667C-4093-BD06-5C24249526D1}" dt="2023-03-12T23:01:11.409" v="4050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6388DE-667C-4093-BD06-5C24249526D1}" dt="2023-03-12T23:00:27.185" v="4010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556388DE-667C-4093-BD06-5C24249526D1}" dt="2023-03-12T20:48:40.492" v="3096" actId="47"/>
        <pc:sldMkLst>
          <pc:docMk/>
          <pc:sldMk cId="3425213717" sldId="402"/>
        </pc:sldMkLst>
      </pc:sldChg>
      <pc:sldChg chg="del">
        <pc:chgData name="Weifeng Xu" userId="e7aed605-a3dd-4d5a-a692-a87037af107b" providerId="ADAL" clId="{556388DE-667C-4093-BD06-5C24249526D1}" dt="2023-03-12T20:48:40.660" v="3097" actId="47"/>
        <pc:sldMkLst>
          <pc:docMk/>
          <pc:sldMk cId="2165230993" sldId="403"/>
        </pc:sldMkLst>
      </pc:sldChg>
      <pc:sldChg chg="del">
        <pc:chgData name="Weifeng Xu" userId="e7aed605-a3dd-4d5a-a692-a87037af107b" providerId="ADAL" clId="{556388DE-667C-4093-BD06-5C24249526D1}" dt="2023-03-12T20:48:48.466" v="3102" actId="47"/>
        <pc:sldMkLst>
          <pc:docMk/>
          <pc:sldMk cId="668862291" sldId="457"/>
        </pc:sldMkLst>
      </pc:sldChg>
      <pc:sldChg chg="del">
        <pc:chgData name="Weifeng Xu" userId="e7aed605-a3dd-4d5a-a692-a87037af107b" providerId="ADAL" clId="{556388DE-667C-4093-BD06-5C24249526D1}" dt="2023-03-12T20:49:03.856" v="3103" actId="47"/>
        <pc:sldMkLst>
          <pc:docMk/>
          <pc:sldMk cId="4227508718" sldId="459"/>
        </pc:sldMkLst>
      </pc:sldChg>
      <pc:sldChg chg="del">
        <pc:chgData name="Weifeng Xu" userId="e7aed605-a3dd-4d5a-a692-a87037af107b" providerId="ADAL" clId="{556388DE-667C-4093-BD06-5C24249526D1}" dt="2023-03-12T20:48:41.908" v="3101" actId="47"/>
        <pc:sldMkLst>
          <pc:docMk/>
          <pc:sldMk cId="2354550623" sldId="464"/>
        </pc:sldMkLst>
      </pc:sldChg>
      <pc:sldChg chg="del">
        <pc:chgData name="Weifeng Xu" userId="e7aed605-a3dd-4d5a-a692-a87037af107b" providerId="ADAL" clId="{556388DE-667C-4093-BD06-5C24249526D1}" dt="2023-03-12T20:49:09.175" v="3104" actId="47"/>
        <pc:sldMkLst>
          <pc:docMk/>
          <pc:sldMk cId="2463134348" sldId="465"/>
        </pc:sldMkLst>
      </pc:sldChg>
      <pc:sldChg chg="del">
        <pc:chgData name="Weifeng Xu" userId="e7aed605-a3dd-4d5a-a692-a87037af107b" providerId="ADAL" clId="{556388DE-667C-4093-BD06-5C24249526D1}" dt="2023-03-12T20:49:10.406" v="3105" actId="47"/>
        <pc:sldMkLst>
          <pc:docMk/>
          <pc:sldMk cId="711315930" sldId="466"/>
        </pc:sldMkLst>
      </pc:sldChg>
      <pc:sldChg chg="del">
        <pc:chgData name="Weifeng Xu" userId="e7aed605-a3dd-4d5a-a692-a87037af107b" providerId="ADAL" clId="{556388DE-667C-4093-BD06-5C24249526D1}" dt="2023-03-12T20:48:40.145" v="3095" actId="47"/>
        <pc:sldMkLst>
          <pc:docMk/>
          <pc:sldMk cId="650928367" sldId="467"/>
        </pc:sldMkLst>
      </pc:sldChg>
      <pc:sldChg chg="del">
        <pc:chgData name="Weifeng Xu" userId="e7aed605-a3dd-4d5a-a692-a87037af107b" providerId="ADAL" clId="{556388DE-667C-4093-BD06-5C24249526D1}" dt="2023-03-12T20:48:40.830" v="3098" actId="47"/>
        <pc:sldMkLst>
          <pc:docMk/>
          <pc:sldMk cId="3705960219" sldId="468"/>
        </pc:sldMkLst>
      </pc:sldChg>
      <pc:sldChg chg="del">
        <pc:chgData name="Weifeng Xu" userId="e7aed605-a3dd-4d5a-a692-a87037af107b" providerId="ADAL" clId="{556388DE-667C-4093-BD06-5C24249526D1}" dt="2023-03-12T20:48:41.014" v="3099" actId="47"/>
        <pc:sldMkLst>
          <pc:docMk/>
          <pc:sldMk cId="2293502858" sldId="469"/>
        </pc:sldMkLst>
      </pc:sldChg>
      <pc:sldChg chg="del">
        <pc:chgData name="Weifeng Xu" userId="e7aed605-a3dd-4d5a-a692-a87037af107b" providerId="ADAL" clId="{556388DE-667C-4093-BD06-5C24249526D1}" dt="2023-03-12T20:48:41.257" v="3100" actId="47"/>
        <pc:sldMkLst>
          <pc:docMk/>
          <pc:sldMk cId="1756393754" sldId="470"/>
        </pc:sldMkLst>
      </pc:sldChg>
      <pc:sldChg chg="modSp mod">
        <pc:chgData name="Weifeng Xu" userId="e7aed605-a3dd-4d5a-a692-a87037af107b" providerId="ADAL" clId="{556388DE-667C-4093-BD06-5C24249526D1}" dt="2023-03-12T22:53:20.882" v="3998" actId="20577"/>
        <pc:sldMkLst>
          <pc:docMk/>
          <pc:sldMk cId="197278550" sldId="471"/>
        </pc:sldMkLst>
        <pc:spChg chg="mod">
          <ac:chgData name="Weifeng Xu" userId="e7aed605-a3dd-4d5a-a692-a87037af107b" providerId="ADAL" clId="{556388DE-667C-4093-BD06-5C24249526D1}" dt="2023-03-12T22:53:20.882" v="3998" actId="20577"/>
          <ac:spMkLst>
            <pc:docMk/>
            <pc:sldMk cId="197278550" sldId="471"/>
            <ac:spMk id="3" creationId="{31C897D7-6233-92B2-8F6A-CBE08E35D8A7}"/>
          </ac:spMkLst>
        </pc:spChg>
      </pc:sldChg>
      <pc:sldChg chg="addSp modSp new mod">
        <pc:chgData name="Weifeng Xu" userId="e7aed605-a3dd-4d5a-a692-a87037af107b" providerId="ADAL" clId="{556388DE-667C-4093-BD06-5C24249526D1}" dt="2023-03-12T19:51:34.188" v="2129" actId="20577"/>
        <pc:sldMkLst>
          <pc:docMk/>
          <pc:sldMk cId="3523318788" sldId="472"/>
        </pc:sldMkLst>
        <pc:spChg chg="mod">
          <ac:chgData name="Weifeng Xu" userId="e7aed605-a3dd-4d5a-a692-a87037af107b" providerId="ADAL" clId="{556388DE-667C-4093-BD06-5C24249526D1}" dt="2023-03-12T00:20:55.020" v="100" actId="20577"/>
          <ac:spMkLst>
            <pc:docMk/>
            <pc:sldMk cId="3523318788" sldId="472"/>
            <ac:spMk id="2" creationId="{7D74E4B9-3F2B-0F5F-CF94-29F353605846}"/>
          </ac:spMkLst>
        </pc:spChg>
        <pc:spChg chg="mod">
          <ac:chgData name="Weifeng Xu" userId="e7aed605-a3dd-4d5a-a692-a87037af107b" providerId="ADAL" clId="{556388DE-667C-4093-BD06-5C24249526D1}" dt="2023-03-12T19:51:34.188" v="2129" actId="20577"/>
          <ac:spMkLst>
            <pc:docMk/>
            <pc:sldMk cId="3523318788" sldId="472"/>
            <ac:spMk id="3" creationId="{98154C39-0911-3E0B-7103-CDEC2E4156C2}"/>
          </ac:spMkLst>
        </pc:spChg>
        <pc:picChg chg="add mod">
          <ac:chgData name="Weifeng Xu" userId="e7aed605-a3dd-4d5a-a692-a87037af107b" providerId="ADAL" clId="{556388DE-667C-4093-BD06-5C24249526D1}" dt="2023-03-12T00:25:20.217" v="115" actId="14100"/>
          <ac:picMkLst>
            <pc:docMk/>
            <pc:sldMk cId="3523318788" sldId="472"/>
            <ac:picMk id="1026" creationId="{B7460A49-5E52-764A-92C8-4E3369DA0081}"/>
          </ac:picMkLst>
        </pc:picChg>
      </pc:sldChg>
      <pc:sldChg chg="modSp new mod modNotesTx">
        <pc:chgData name="Weifeng Xu" userId="e7aed605-a3dd-4d5a-a692-a87037af107b" providerId="ADAL" clId="{556388DE-667C-4093-BD06-5C24249526D1}" dt="2023-03-12T22:37:05.802" v="3615" actId="20577"/>
        <pc:sldMkLst>
          <pc:docMk/>
          <pc:sldMk cId="3141989128" sldId="473"/>
        </pc:sldMkLst>
        <pc:spChg chg="mod">
          <ac:chgData name="Weifeng Xu" userId="e7aed605-a3dd-4d5a-a692-a87037af107b" providerId="ADAL" clId="{556388DE-667C-4093-BD06-5C24249526D1}" dt="2023-03-12T00:32:23.744" v="163"/>
          <ac:spMkLst>
            <pc:docMk/>
            <pc:sldMk cId="3141989128" sldId="473"/>
            <ac:spMk id="2" creationId="{F4552123-8325-CA65-5F4A-25E87AF392B8}"/>
          </ac:spMkLst>
        </pc:spChg>
        <pc:spChg chg="mod">
          <ac:chgData name="Weifeng Xu" userId="e7aed605-a3dd-4d5a-a692-a87037af107b" providerId="ADAL" clId="{556388DE-667C-4093-BD06-5C24249526D1}" dt="2023-03-12T22:37:05.802" v="3615" actId="20577"/>
          <ac:spMkLst>
            <pc:docMk/>
            <pc:sldMk cId="3141989128" sldId="473"/>
            <ac:spMk id="3" creationId="{AB568487-0762-7742-E03F-987BC9AC19DE}"/>
          </ac:spMkLst>
        </pc:spChg>
      </pc:sldChg>
      <pc:sldChg chg="addSp delSp modSp new mod ord modClrScheme chgLayout modNotesTx">
        <pc:chgData name="Weifeng Xu" userId="e7aed605-a3dd-4d5a-a692-a87037af107b" providerId="ADAL" clId="{556388DE-667C-4093-BD06-5C24249526D1}" dt="2023-03-12T20:00:00.930" v="2305" actId="1076"/>
        <pc:sldMkLst>
          <pc:docMk/>
          <pc:sldMk cId="499784946" sldId="474"/>
        </pc:sldMkLst>
        <pc:spChg chg="del mod ord">
          <ac:chgData name="Weifeng Xu" userId="e7aed605-a3dd-4d5a-a692-a87037af107b" providerId="ADAL" clId="{556388DE-667C-4093-BD06-5C24249526D1}" dt="2023-03-12T00:16:07.570" v="6" actId="700"/>
          <ac:spMkLst>
            <pc:docMk/>
            <pc:sldMk cId="499784946" sldId="474"/>
            <ac:spMk id="2" creationId="{A20DA241-0CD8-93CD-796A-50236170D3BE}"/>
          </ac:spMkLst>
        </pc:spChg>
        <pc:spChg chg="del">
          <ac:chgData name="Weifeng Xu" userId="e7aed605-a3dd-4d5a-a692-a87037af107b" providerId="ADAL" clId="{556388DE-667C-4093-BD06-5C24249526D1}" dt="2023-03-12T00:16:07.570" v="6" actId="700"/>
          <ac:spMkLst>
            <pc:docMk/>
            <pc:sldMk cId="499784946" sldId="474"/>
            <ac:spMk id="3" creationId="{755452F0-D031-67CF-CE3D-CED3FC6CAFDA}"/>
          </ac:spMkLst>
        </pc:spChg>
        <pc:spChg chg="add mod">
          <ac:chgData name="Weifeng Xu" userId="e7aed605-a3dd-4d5a-a692-a87037af107b" providerId="ADAL" clId="{556388DE-667C-4093-BD06-5C24249526D1}" dt="2023-03-12T20:00:00.930" v="2305" actId="1076"/>
          <ac:spMkLst>
            <pc:docMk/>
            <pc:sldMk cId="499784946" sldId="474"/>
            <ac:spMk id="3" creationId="{C4F857EC-2D55-D313-9F43-59F978D72B27}"/>
          </ac:spMkLst>
        </pc:spChg>
        <pc:spChg chg="add mod ord">
          <ac:chgData name="Weifeng Xu" userId="e7aed605-a3dd-4d5a-a692-a87037af107b" providerId="ADAL" clId="{556388DE-667C-4093-BD06-5C24249526D1}" dt="2023-03-12T19:59:45.826" v="2304" actId="20577"/>
          <ac:spMkLst>
            <pc:docMk/>
            <pc:sldMk cId="499784946" sldId="474"/>
            <ac:spMk id="4" creationId="{76E6CDFC-8D58-B4AB-C06B-C8AF46729780}"/>
          </ac:spMkLst>
        </pc:spChg>
        <pc:spChg chg="add del mod ord">
          <ac:chgData name="Weifeng Xu" userId="e7aed605-a3dd-4d5a-a692-a87037af107b" providerId="ADAL" clId="{556388DE-667C-4093-BD06-5C24249526D1}" dt="2023-03-12T19:59:23.636" v="2297" actId="700"/>
          <ac:spMkLst>
            <pc:docMk/>
            <pc:sldMk cId="499784946" sldId="474"/>
            <ac:spMk id="5" creationId="{3586EF16-A19D-0D4B-7765-2D8842532794}"/>
          </ac:spMkLst>
        </pc:spChg>
        <pc:spChg chg="add del mod ord">
          <ac:chgData name="Weifeng Xu" userId="e7aed605-a3dd-4d5a-a692-a87037af107b" providerId="ADAL" clId="{556388DE-667C-4093-BD06-5C24249526D1}" dt="2023-03-12T19:59:31.828" v="2298" actId="700"/>
          <ac:spMkLst>
            <pc:docMk/>
            <pc:sldMk cId="499784946" sldId="474"/>
            <ac:spMk id="7" creationId="{5EA53B1E-D9E6-A0FE-A4DC-FDBA708026EF}"/>
          </ac:spMkLst>
        </pc:spChg>
        <pc:spChg chg="add mod ord">
          <ac:chgData name="Weifeng Xu" userId="e7aed605-a3dd-4d5a-a692-a87037af107b" providerId="ADAL" clId="{556388DE-667C-4093-BD06-5C24249526D1}" dt="2023-03-12T19:59:31.828" v="2298" actId="700"/>
          <ac:spMkLst>
            <pc:docMk/>
            <pc:sldMk cId="499784946" sldId="474"/>
            <ac:spMk id="8" creationId="{6C55B037-E9DC-70FA-44FF-9DC482A5F009}"/>
          </ac:spMkLst>
        </pc:spChg>
        <pc:picChg chg="add mod">
          <ac:chgData name="Weifeng Xu" userId="e7aed605-a3dd-4d5a-a692-a87037af107b" providerId="ADAL" clId="{556388DE-667C-4093-BD06-5C24249526D1}" dt="2023-03-12T20:00:00.930" v="2305" actId="1076"/>
          <ac:picMkLst>
            <pc:docMk/>
            <pc:sldMk cId="499784946" sldId="474"/>
            <ac:picMk id="6" creationId="{6C4013D1-CA69-3320-2E6D-879FBA1C8437}"/>
          </ac:picMkLst>
        </pc:picChg>
      </pc:sldChg>
      <pc:sldChg chg="addSp modSp new mod">
        <pc:chgData name="Weifeng Xu" userId="e7aed605-a3dd-4d5a-a692-a87037af107b" providerId="ADAL" clId="{556388DE-667C-4093-BD06-5C24249526D1}" dt="2023-03-12T19:48:26.362" v="2089" actId="27636"/>
        <pc:sldMkLst>
          <pc:docMk/>
          <pc:sldMk cId="3805820502" sldId="475"/>
        </pc:sldMkLst>
        <pc:spChg chg="mod">
          <ac:chgData name="Weifeng Xu" userId="e7aed605-a3dd-4d5a-a692-a87037af107b" providerId="ADAL" clId="{556388DE-667C-4093-BD06-5C24249526D1}" dt="2023-03-12T00:23:02.232" v="108"/>
          <ac:spMkLst>
            <pc:docMk/>
            <pc:sldMk cId="3805820502" sldId="475"/>
            <ac:spMk id="2" creationId="{7C0F5945-AF6B-B389-CDBA-4364DA3D7362}"/>
          </ac:spMkLst>
        </pc:spChg>
        <pc:spChg chg="mod">
          <ac:chgData name="Weifeng Xu" userId="e7aed605-a3dd-4d5a-a692-a87037af107b" providerId="ADAL" clId="{556388DE-667C-4093-BD06-5C24249526D1}" dt="2023-03-12T19:48:26.362" v="2089" actId="27636"/>
          <ac:spMkLst>
            <pc:docMk/>
            <pc:sldMk cId="3805820502" sldId="475"/>
            <ac:spMk id="3" creationId="{72894CF2-2489-B8E8-7332-3F62891CEB44}"/>
          </ac:spMkLst>
        </pc:spChg>
        <pc:picChg chg="add mod">
          <ac:chgData name="Weifeng Xu" userId="e7aed605-a3dd-4d5a-a692-a87037af107b" providerId="ADAL" clId="{556388DE-667C-4093-BD06-5C24249526D1}" dt="2023-03-12T00:29:30.881" v="123" actId="14100"/>
          <ac:picMkLst>
            <pc:docMk/>
            <pc:sldMk cId="3805820502" sldId="475"/>
            <ac:picMk id="2050" creationId="{A05EEBA6-F9C5-77DE-5464-36EEEF6EB80D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19:58:31.084" v="2296" actId="20577"/>
        <pc:sldMkLst>
          <pc:docMk/>
          <pc:sldMk cId="1845554653" sldId="476"/>
        </pc:sldMkLst>
        <pc:spChg chg="mod">
          <ac:chgData name="Weifeng Xu" userId="e7aed605-a3dd-4d5a-a692-a87037af107b" providerId="ADAL" clId="{556388DE-667C-4093-BD06-5C24249526D1}" dt="2023-03-12T19:58:31.084" v="2296" actId="20577"/>
          <ac:spMkLst>
            <pc:docMk/>
            <pc:sldMk cId="1845554653" sldId="476"/>
            <ac:spMk id="2" creationId="{90131907-6521-0C7B-65B1-952632A5068F}"/>
          </ac:spMkLst>
        </pc:spChg>
        <pc:spChg chg="mod">
          <ac:chgData name="Weifeng Xu" userId="e7aed605-a3dd-4d5a-a692-a87037af107b" providerId="ADAL" clId="{556388DE-667C-4093-BD06-5C24249526D1}" dt="2023-03-12T00:30:41.420" v="156"/>
          <ac:spMkLst>
            <pc:docMk/>
            <pc:sldMk cId="1845554653" sldId="476"/>
            <ac:spMk id="3" creationId="{79D3610A-936B-8AFE-F0DC-2CCC212D8C2C}"/>
          </ac:spMkLst>
        </pc:spChg>
        <pc:graphicFrameChg chg="add del mod modGraphic">
          <ac:chgData name="Weifeng Xu" userId="e7aed605-a3dd-4d5a-a692-a87037af107b" providerId="ADAL" clId="{556388DE-667C-4093-BD06-5C24249526D1}" dt="2023-03-12T19:57:07.853" v="2240" actId="21"/>
          <ac:graphicFrameMkLst>
            <pc:docMk/>
            <pc:sldMk cId="1845554653" sldId="476"/>
            <ac:graphicFrameMk id="4" creationId="{24B89145-4E86-76BF-53B4-448CE2C9A05E}"/>
          </ac:graphicFrameMkLst>
        </pc:graphicFrameChg>
      </pc:sldChg>
      <pc:sldChg chg="addSp delSp modSp new mod modClrScheme chgLayout">
        <pc:chgData name="Weifeng Xu" userId="e7aed605-a3dd-4d5a-a692-a87037af107b" providerId="ADAL" clId="{556388DE-667C-4093-BD06-5C24249526D1}" dt="2023-03-12T14:29:01.849" v="1815" actId="1076"/>
        <pc:sldMkLst>
          <pc:docMk/>
          <pc:sldMk cId="2803242929" sldId="477"/>
        </pc:sldMkLst>
        <pc:spChg chg="del">
          <ac:chgData name="Weifeng Xu" userId="e7aed605-a3dd-4d5a-a692-a87037af107b" providerId="ADAL" clId="{556388DE-667C-4093-BD06-5C24249526D1}" dt="2023-03-12T14:26:42.183" v="1807" actId="700"/>
          <ac:spMkLst>
            <pc:docMk/>
            <pc:sldMk cId="2803242929" sldId="477"/>
            <ac:spMk id="2" creationId="{B3A00B36-9CE2-FF79-62F0-071EFB7100A5}"/>
          </ac:spMkLst>
        </pc:spChg>
        <pc:picChg chg="add mod">
          <ac:chgData name="Weifeng Xu" userId="e7aed605-a3dd-4d5a-a692-a87037af107b" providerId="ADAL" clId="{556388DE-667C-4093-BD06-5C24249526D1}" dt="2023-03-12T14:29:01.849" v="1815" actId="1076"/>
          <ac:picMkLst>
            <pc:docMk/>
            <pc:sldMk cId="2803242929" sldId="477"/>
            <ac:picMk id="4" creationId="{E6890642-B8A0-0CB6-9AD6-379237F91596}"/>
          </ac:picMkLst>
        </pc:picChg>
      </pc:sldChg>
      <pc:sldChg chg="new del">
        <pc:chgData name="Weifeng Xu" userId="e7aed605-a3dd-4d5a-a692-a87037af107b" providerId="ADAL" clId="{556388DE-667C-4093-BD06-5C24249526D1}" dt="2023-03-12T20:48:38.741" v="3093" actId="47"/>
        <pc:sldMkLst>
          <pc:docMk/>
          <pc:sldMk cId="3435587349" sldId="478"/>
        </pc:sldMkLst>
      </pc:sldChg>
      <pc:sldChg chg="new del">
        <pc:chgData name="Weifeng Xu" userId="e7aed605-a3dd-4d5a-a692-a87037af107b" providerId="ADAL" clId="{556388DE-667C-4093-BD06-5C24249526D1}" dt="2023-03-12T20:48:39.237" v="3094" actId="47"/>
        <pc:sldMkLst>
          <pc:docMk/>
          <pc:sldMk cId="3723788047" sldId="479"/>
        </pc:sldMkLst>
      </pc:sldChg>
      <pc:sldChg chg="addSp delSp modSp new mod modClrScheme chgLayout">
        <pc:chgData name="Weifeng Xu" userId="e7aed605-a3dd-4d5a-a692-a87037af107b" providerId="ADAL" clId="{556388DE-667C-4093-BD06-5C24249526D1}" dt="2023-03-12T13:24:22.113" v="1611" actId="1076"/>
        <pc:sldMkLst>
          <pc:docMk/>
          <pc:sldMk cId="51594990" sldId="480"/>
        </pc:sldMkLst>
        <pc:spChg chg="del">
          <ac:chgData name="Weifeng Xu" userId="e7aed605-a3dd-4d5a-a692-a87037af107b" providerId="ADAL" clId="{556388DE-667C-4093-BD06-5C24249526D1}" dt="2023-03-12T00:34:20.226" v="175" actId="700"/>
          <ac:spMkLst>
            <pc:docMk/>
            <pc:sldMk cId="51594990" sldId="480"/>
            <ac:spMk id="2" creationId="{AD36C826-06CE-BA47-D714-1E9671FB40EF}"/>
          </ac:spMkLst>
        </pc:spChg>
        <pc:spChg chg="del">
          <ac:chgData name="Weifeng Xu" userId="e7aed605-a3dd-4d5a-a692-a87037af107b" providerId="ADAL" clId="{556388DE-667C-4093-BD06-5C24249526D1}" dt="2023-03-12T00:34:20.226" v="175" actId="700"/>
          <ac:spMkLst>
            <pc:docMk/>
            <pc:sldMk cId="51594990" sldId="480"/>
            <ac:spMk id="3" creationId="{37F50E50-BA38-8B87-5F3A-244D4918D7BE}"/>
          </ac:spMkLst>
        </pc:spChg>
        <pc:spChg chg="add del mod">
          <ac:chgData name="Weifeng Xu" userId="e7aed605-a3dd-4d5a-a692-a87037af107b" providerId="ADAL" clId="{556388DE-667C-4093-BD06-5C24249526D1}" dt="2023-03-12T13:22:56.557" v="1556" actId="21"/>
          <ac:spMkLst>
            <pc:docMk/>
            <pc:sldMk cId="51594990" sldId="480"/>
            <ac:spMk id="6" creationId="{1632331A-D33A-888B-DFB5-7DAE3AD190BC}"/>
          </ac:spMkLst>
        </pc:spChg>
        <pc:spChg chg="add mod">
          <ac:chgData name="Weifeng Xu" userId="e7aed605-a3dd-4d5a-a692-a87037af107b" providerId="ADAL" clId="{556388DE-667C-4093-BD06-5C24249526D1}" dt="2023-03-12T13:24:22.113" v="1611" actId="1076"/>
          <ac:spMkLst>
            <pc:docMk/>
            <pc:sldMk cId="51594990" sldId="480"/>
            <ac:spMk id="7" creationId="{4755BB35-9AD8-EFCB-BDA8-8A48B520CFE4}"/>
          </ac:spMkLst>
        </pc:spChg>
        <pc:graphicFrameChg chg="add mod modGraphic">
          <ac:chgData name="Weifeng Xu" userId="e7aed605-a3dd-4d5a-a692-a87037af107b" providerId="ADAL" clId="{556388DE-667C-4093-BD06-5C24249526D1}" dt="2023-03-12T05:23:48.173" v="1427" actId="6549"/>
          <ac:graphicFrameMkLst>
            <pc:docMk/>
            <pc:sldMk cId="51594990" sldId="480"/>
            <ac:graphicFrameMk id="2" creationId="{E0B725E2-0D58-2BEA-2BB3-01D3C8C8052B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24:04.597" v="1446" actId="14100"/>
          <ac:graphicFrameMkLst>
            <pc:docMk/>
            <pc:sldMk cId="51594990" sldId="480"/>
            <ac:graphicFrameMk id="3" creationId="{E5542227-B5CF-3A9B-7266-39081DA42599}"/>
          </ac:graphicFrameMkLst>
        </pc:graphicFrameChg>
        <pc:graphicFrameChg chg="add mod">
          <ac:chgData name="Weifeng Xu" userId="e7aed605-a3dd-4d5a-a692-a87037af107b" providerId="ADAL" clId="{556388DE-667C-4093-BD06-5C24249526D1}" dt="2023-03-12T05:24:27.160" v="1449" actId="1076"/>
          <ac:graphicFrameMkLst>
            <pc:docMk/>
            <pc:sldMk cId="51594990" sldId="480"/>
            <ac:graphicFrameMk id="5" creationId="{8F42DE8D-B857-5E44-2B60-9F4A534540E3}"/>
          </ac:graphicFrameMkLst>
        </pc:graphicFrameChg>
        <pc:picChg chg="add mod modCrop">
          <ac:chgData name="Weifeng Xu" userId="e7aed605-a3dd-4d5a-a692-a87037af107b" providerId="ADAL" clId="{556388DE-667C-4093-BD06-5C24249526D1}" dt="2023-03-12T00:34:36.230" v="178" actId="732"/>
          <ac:picMkLst>
            <pc:docMk/>
            <pc:sldMk cId="51594990" sldId="480"/>
            <ac:picMk id="4" creationId="{463CDB21-D707-4F15-FFED-A9CB78C83FB4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0:34:08.528" v="2840" actId="20577"/>
        <pc:sldMkLst>
          <pc:docMk/>
          <pc:sldMk cId="1124959201" sldId="481"/>
        </pc:sldMkLst>
        <pc:spChg chg="add del">
          <ac:chgData name="Weifeng Xu" userId="e7aed605-a3dd-4d5a-a692-a87037af107b" providerId="ADAL" clId="{556388DE-667C-4093-BD06-5C24249526D1}" dt="2023-03-12T00:35:18.328" v="181"/>
          <ac:spMkLst>
            <pc:docMk/>
            <pc:sldMk cId="1124959201" sldId="481"/>
            <ac:spMk id="2" creationId="{0F70B160-DA92-ADF9-264B-7C9024DB3B52}"/>
          </ac:spMkLst>
        </pc:spChg>
        <pc:spChg chg="add mod">
          <ac:chgData name="Weifeng Xu" userId="e7aed605-a3dd-4d5a-a692-a87037af107b" providerId="ADAL" clId="{556388DE-667C-4093-BD06-5C24249526D1}" dt="2023-03-12T13:23:21.913" v="1560" actId="1076"/>
          <ac:spMkLst>
            <pc:docMk/>
            <pc:sldMk cId="1124959201" sldId="481"/>
            <ac:spMk id="2" creationId="{FD2262E6-B45D-12F0-5AD6-904421686BEC}"/>
          </ac:spMkLst>
        </pc:spChg>
        <pc:spChg chg="add del">
          <ac:chgData name="Weifeng Xu" userId="e7aed605-a3dd-4d5a-a692-a87037af107b" providerId="ADAL" clId="{556388DE-667C-4093-BD06-5C24249526D1}" dt="2023-03-12T00:35:23.647" v="183"/>
          <ac:spMkLst>
            <pc:docMk/>
            <pc:sldMk cId="1124959201" sldId="481"/>
            <ac:spMk id="3" creationId="{3413F7B4-ADAA-65F1-5819-45D9D0D899AA}"/>
          </ac:spMkLst>
        </pc:spChg>
        <pc:spChg chg="add mod">
          <ac:chgData name="Weifeng Xu" userId="e7aed605-a3dd-4d5a-a692-a87037af107b" providerId="ADAL" clId="{556388DE-667C-4093-BD06-5C24249526D1}" dt="2023-03-12T13:25:03.520" v="1639" actId="20577"/>
          <ac:spMkLst>
            <pc:docMk/>
            <pc:sldMk cId="1124959201" sldId="481"/>
            <ac:spMk id="3" creationId="{7FDDA646-CA36-6FF7-3DDB-71264F81CCCC}"/>
          </ac:spMkLst>
        </pc:spChg>
        <pc:spChg chg="add mod">
          <ac:chgData name="Weifeng Xu" userId="e7aed605-a3dd-4d5a-a692-a87037af107b" providerId="ADAL" clId="{556388DE-667C-4093-BD06-5C24249526D1}" dt="2023-03-12T20:34:08.528" v="2840" actId="20577"/>
          <ac:spMkLst>
            <pc:docMk/>
            <pc:sldMk cId="1124959201" sldId="481"/>
            <ac:spMk id="6" creationId="{2618DDF4-2568-6A1D-2356-49557BEA3BB9}"/>
          </ac:spMkLst>
        </pc:spChg>
        <pc:picChg chg="add mod modCrop">
          <ac:chgData name="Weifeng Xu" userId="e7aed605-a3dd-4d5a-a692-a87037af107b" providerId="ADAL" clId="{556388DE-667C-4093-BD06-5C24249526D1}" dt="2023-03-12T00:35:42.458" v="187" actId="732"/>
          <ac:picMkLst>
            <pc:docMk/>
            <pc:sldMk cId="1124959201" sldId="481"/>
            <ac:picMk id="4" creationId="{FE4BB404-0E4B-8B3B-F8C8-9841DF93D446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13:25:32.209" v="1649" actId="1076"/>
        <pc:sldMkLst>
          <pc:docMk/>
          <pc:sldMk cId="3242169014" sldId="482"/>
        </pc:sldMkLst>
        <pc:spChg chg="add del">
          <ac:chgData name="Weifeng Xu" userId="e7aed605-a3dd-4d5a-a692-a87037af107b" providerId="ADAL" clId="{556388DE-667C-4093-BD06-5C24249526D1}" dt="2023-03-12T00:36:26.566" v="198"/>
          <ac:spMkLst>
            <pc:docMk/>
            <pc:sldMk cId="3242169014" sldId="482"/>
            <ac:spMk id="2" creationId="{78773F3C-1275-E6AD-23AF-26E723FC2EB7}"/>
          </ac:spMkLst>
        </pc:spChg>
        <pc:spChg chg="add mod">
          <ac:chgData name="Weifeng Xu" userId="e7aed605-a3dd-4d5a-a692-a87037af107b" providerId="ADAL" clId="{556388DE-667C-4093-BD06-5C24249526D1}" dt="2023-03-12T05:20:44.400" v="1404" actId="1076"/>
          <ac:spMkLst>
            <pc:docMk/>
            <pc:sldMk cId="3242169014" sldId="482"/>
            <ac:spMk id="5" creationId="{9F7FC366-C6D8-580A-2CAC-79B5AC38F587}"/>
          </ac:spMkLst>
        </pc:spChg>
        <pc:spChg chg="add mod">
          <ac:chgData name="Weifeng Xu" userId="e7aed605-a3dd-4d5a-a692-a87037af107b" providerId="ADAL" clId="{556388DE-667C-4093-BD06-5C24249526D1}" dt="2023-03-12T05:20:36.386" v="1403" actId="1076"/>
          <ac:spMkLst>
            <pc:docMk/>
            <pc:sldMk cId="3242169014" sldId="482"/>
            <ac:spMk id="6" creationId="{9A69856F-84EF-8731-B43F-8EC736A882F5}"/>
          </ac:spMkLst>
        </pc:spChg>
        <pc:spChg chg="add mod">
          <ac:chgData name="Weifeng Xu" userId="e7aed605-a3dd-4d5a-a692-a87037af107b" providerId="ADAL" clId="{556388DE-667C-4093-BD06-5C24249526D1}" dt="2023-03-12T05:21:44.321" v="1411" actId="207"/>
          <ac:spMkLst>
            <pc:docMk/>
            <pc:sldMk cId="3242169014" sldId="482"/>
            <ac:spMk id="7" creationId="{FE1F9709-4D73-17A9-BCED-86519470BBA6}"/>
          </ac:spMkLst>
        </pc:spChg>
        <pc:spChg chg="add mod">
          <ac:chgData name="Weifeng Xu" userId="e7aed605-a3dd-4d5a-a692-a87037af107b" providerId="ADAL" clId="{556388DE-667C-4093-BD06-5C24249526D1}" dt="2023-03-12T13:25:32.209" v="1649" actId="1076"/>
          <ac:spMkLst>
            <pc:docMk/>
            <pc:sldMk cId="3242169014" sldId="482"/>
            <ac:spMk id="15" creationId="{3EEC048F-5F64-C68E-EE8E-29EB8DC79252}"/>
          </ac:spMkLst>
        </pc:spChg>
        <pc:graphicFrameChg chg="add mod modGraphic">
          <ac:chgData name="Weifeng Xu" userId="e7aed605-a3dd-4d5a-a692-a87037af107b" providerId="ADAL" clId="{556388DE-667C-4093-BD06-5C24249526D1}" dt="2023-03-12T05:21:57.945" v="1412" actId="207"/>
          <ac:graphicFrameMkLst>
            <pc:docMk/>
            <pc:sldMk cId="3242169014" sldId="482"/>
            <ac:graphicFrameMk id="2" creationId="{F41BA273-1D9A-8483-F0EF-A1E996B48414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22:00.062" v="1413" actId="207"/>
          <ac:graphicFrameMkLst>
            <pc:docMk/>
            <pc:sldMk cId="3242169014" sldId="482"/>
            <ac:graphicFrameMk id="4" creationId="{E4A86FDC-31EE-B053-FD89-C0F013B77DD0}"/>
          </ac:graphicFrameMkLst>
        </pc:graphicFrameChg>
        <pc:picChg chg="add mod modCrop">
          <ac:chgData name="Weifeng Xu" userId="e7aed605-a3dd-4d5a-a692-a87037af107b" providerId="ADAL" clId="{556388DE-667C-4093-BD06-5C24249526D1}" dt="2023-03-12T05:20:32.701" v="1401" actId="1076"/>
          <ac:picMkLst>
            <pc:docMk/>
            <pc:sldMk cId="3242169014" sldId="482"/>
            <ac:picMk id="3" creationId="{B2F3CE7B-0092-1040-C8D8-0A7150660E59}"/>
          </ac:picMkLst>
        </pc:picChg>
        <pc:cxnChg chg="add mod">
          <ac:chgData name="Weifeng Xu" userId="e7aed605-a3dd-4d5a-a692-a87037af107b" providerId="ADAL" clId="{556388DE-667C-4093-BD06-5C24249526D1}" dt="2023-03-12T05:21:02.990" v="1407" actId="13822"/>
          <ac:cxnSpMkLst>
            <pc:docMk/>
            <pc:sldMk cId="3242169014" sldId="482"/>
            <ac:cxnSpMk id="9" creationId="{1110A8B4-9429-4107-BF31-7D567BCFC098}"/>
          </ac:cxnSpMkLst>
        </pc:cxnChg>
        <pc:cxnChg chg="add mod">
          <ac:chgData name="Weifeng Xu" userId="e7aed605-a3dd-4d5a-a692-a87037af107b" providerId="ADAL" clId="{556388DE-667C-4093-BD06-5C24249526D1}" dt="2023-03-12T05:21:15.562" v="1410" actId="14100"/>
          <ac:cxnSpMkLst>
            <pc:docMk/>
            <pc:sldMk cId="3242169014" sldId="482"/>
            <ac:cxnSpMk id="11" creationId="{824AA2B6-0F1F-9DD0-349A-593A4D130E0D}"/>
          </ac:cxnSpMkLst>
        </pc:cxnChg>
        <pc:cxnChg chg="add mod">
          <ac:chgData name="Weifeng Xu" userId="e7aed605-a3dd-4d5a-a692-a87037af107b" providerId="ADAL" clId="{556388DE-667C-4093-BD06-5C24249526D1}" dt="2023-03-12T05:22:51.573" v="1417" actId="693"/>
          <ac:cxnSpMkLst>
            <pc:docMk/>
            <pc:sldMk cId="3242169014" sldId="482"/>
            <ac:cxnSpMk id="14" creationId="{2396DD87-51E3-1E69-6EDF-98C25BBEA5EF}"/>
          </ac:cxnSpMkLst>
        </pc:cxnChg>
      </pc:sldChg>
      <pc:sldChg chg="addSp delSp modSp new mod modClrScheme chgLayout">
        <pc:chgData name="Weifeng Xu" userId="e7aed605-a3dd-4d5a-a692-a87037af107b" providerId="ADAL" clId="{556388DE-667C-4093-BD06-5C24249526D1}" dt="2023-03-12T00:45:10.016" v="267" actId="1582"/>
        <pc:sldMkLst>
          <pc:docMk/>
          <pc:sldMk cId="2231910849" sldId="483"/>
        </pc:sldMkLst>
        <pc:spChg chg="del">
          <ac:chgData name="Weifeng Xu" userId="e7aed605-a3dd-4d5a-a692-a87037af107b" providerId="ADAL" clId="{556388DE-667C-4093-BD06-5C24249526D1}" dt="2023-03-12T00:44:32.778" v="262" actId="700"/>
          <ac:spMkLst>
            <pc:docMk/>
            <pc:sldMk cId="2231910849" sldId="483"/>
            <ac:spMk id="2" creationId="{77240398-BAD4-D025-322C-182E5DE1CCCC}"/>
          </ac:spMkLst>
        </pc:spChg>
        <pc:spChg chg="del">
          <ac:chgData name="Weifeng Xu" userId="e7aed605-a3dd-4d5a-a692-a87037af107b" providerId="ADAL" clId="{556388DE-667C-4093-BD06-5C24249526D1}" dt="2023-03-12T00:44:32.778" v="262" actId="700"/>
          <ac:spMkLst>
            <pc:docMk/>
            <pc:sldMk cId="2231910849" sldId="483"/>
            <ac:spMk id="3" creationId="{3C12F3AE-6DD7-8760-DDA3-15CFDCEEC4D6}"/>
          </ac:spMkLst>
        </pc:spChg>
        <pc:spChg chg="add mod">
          <ac:chgData name="Weifeng Xu" userId="e7aed605-a3dd-4d5a-a692-a87037af107b" providerId="ADAL" clId="{556388DE-667C-4093-BD06-5C24249526D1}" dt="2023-03-12T00:45:10.016" v="267" actId="1582"/>
          <ac:spMkLst>
            <pc:docMk/>
            <pc:sldMk cId="2231910849" sldId="483"/>
            <ac:spMk id="5" creationId="{9DCCD985-8C72-E1B6-2FA4-D67754DEE484}"/>
          </ac:spMkLst>
        </pc:spChg>
        <pc:picChg chg="add mod">
          <ac:chgData name="Weifeng Xu" userId="e7aed605-a3dd-4d5a-a692-a87037af107b" providerId="ADAL" clId="{556388DE-667C-4093-BD06-5C24249526D1}" dt="2023-03-12T00:44:33.866" v="263"/>
          <ac:picMkLst>
            <pc:docMk/>
            <pc:sldMk cId="2231910849" sldId="483"/>
            <ac:picMk id="4" creationId="{635B782A-35C9-4811-540B-805A1D41FF10}"/>
          </ac:picMkLst>
        </pc:picChg>
      </pc:sldChg>
      <pc:sldChg chg="addSp delSp modSp new mod ord modClrScheme chgLayout">
        <pc:chgData name="Weifeng Xu" userId="e7aed605-a3dd-4d5a-a692-a87037af107b" providerId="ADAL" clId="{556388DE-667C-4093-BD06-5C24249526D1}" dt="2023-03-12T14:57:00.992" v="1897" actId="113"/>
        <pc:sldMkLst>
          <pc:docMk/>
          <pc:sldMk cId="1626726637" sldId="484"/>
        </pc:sldMkLst>
        <pc:spChg chg="del mod ord">
          <ac:chgData name="Weifeng Xu" userId="e7aed605-a3dd-4d5a-a692-a87037af107b" providerId="ADAL" clId="{556388DE-667C-4093-BD06-5C24249526D1}" dt="2023-03-12T01:04:05.115" v="271" actId="700"/>
          <ac:spMkLst>
            <pc:docMk/>
            <pc:sldMk cId="1626726637" sldId="484"/>
            <ac:spMk id="2" creationId="{0668E5A9-4FEF-1CF7-E3D8-8149861FD8A3}"/>
          </ac:spMkLst>
        </pc:spChg>
        <pc:spChg chg="del">
          <ac:chgData name="Weifeng Xu" userId="e7aed605-a3dd-4d5a-a692-a87037af107b" providerId="ADAL" clId="{556388DE-667C-4093-BD06-5C24249526D1}" dt="2023-03-12T01:04:05.115" v="271" actId="700"/>
          <ac:spMkLst>
            <pc:docMk/>
            <pc:sldMk cId="1626726637" sldId="484"/>
            <ac:spMk id="3" creationId="{2D6BF108-1A41-692A-C5A7-C1D506C65841}"/>
          </ac:spMkLst>
        </pc:spChg>
        <pc:spChg chg="add del mod ord">
          <ac:chgData name="Weifeng Xu" userId="e7aed605-a3dd-4d5a-a692-a87037af107b" providerId="ADAL" clId="{556388DE-667C-4093-BD06-5C24249526D1}" dt="2023-03-12T01:05:48.367" v="273" actId="700"/>
          <ac:spMkLst>
            <pc:docMk/>
            <pc:sldMk cId="1626726637" sldId="484"/>
            <ac:spMk id="4" creationId="{F4792B53-DE59-2F9D-2E6E-5F54B35988C3}"/>
          </ac:spMkLst>
        </pc:spChg>
        <pc:spChg chg="add mod">
          <ac:chgData name="Weifeng Xu" userId="e7aed605-a3dd-4d5a-a692-a87037af107b" providerId="ADAL" clId="{556388DE-667C-4093-BD06-5C24249526D1}" dt="2023-03-12T01:31:10.766" v="353" actId="207"/>
          <ac:spMkLst>
            <pc:docMk/>
            <pc:sldMk cId="1626726637" sldId="484"/>
            <ac:spMk id="8" creationId="{78F262EC-F7A9-FBE5-60B7-1395618FACC0}"/>
          </ac:spMkLst>
        </pc:spChg>
        <pc:spChg chg="add mod">
          <ac:chgData name="Weifeng Xu" userId="e7aed605-a3dd-4d5a-a692-a87037af107b" providerId="ADAL" clId="{556388DE-667C-4093-BD06-5C24249526D1}" dt="2023-03-12T01:32:08.456" v="360" actId="207"/>
          <ac:spMkLst>
            <pc:docMk/>
            <pc:sldMk cId="1626726637" sldId="484"/>
            <ac:spMk id="12" creationId="{A7120CDC-AB8E-EEE9-DAC7-3A0E6319ADF3}"/>
          </ac:spMkLst>
        </pc:spChg>
        <pc:spChg chg="add mod">
          <ac:chgData name="Weifeng Xu" userId="e7aed605-a3dd-4d5a-a692-a87037af107b" providerId="ADAL" clId="{556388DE-667C-4093-BD06-5C24249526D1}" dt="2023-03-12T14:55:39.018" v="1831" actId="1582"/>
          <ac:spMkLst>
            <pc:docMk/>
            <pc:sldMk cId="1626726637" sldId="484"/>
            <ac:spMk id="17" creationId="{81A98ECB-9C4B-A4B6-7F6E-CEEC1C61C97D}"/>
          </ac:spMkLst>
        </pc:spChg>
        <pc:spChg chg="add mod">
          <ac:chgData name="Weifeng Xu" userId="e7aed605-a3dd-4d5a-a692-a87037af107b" providerId="ADAL" clId="{556388DE-667C-4093-BD06-5C24249526D1}" dt="2023-03-12T14:57:00.992" v="1897" actId="113"/>
          <ac:spMkLst>
            <pc:docMk/>
            <pc:sldMk cId="1626726637" sldId="484"/>
            <ac:spMk id="18" creationId="{0CCEE5A1-2053-6AA6-F926-A7ED52F7D02C}"/>
          </ac:spMkLst>
        </pc:spChg>
        <pc:picChg chg="add mod">
          <ac:chgData name="Weifeng Xu" userId="e7aed605-a3dd-4d5a-a692-a87037af107b" providerId="ADAL" clId="{556388DE-667C-4093-BD06-5C24249526D1}" dt="2023-03-12T01:05:50.322" v="275" actId="1076"/>
          <ac:picMkLst>
            <pc:docMk/>
            <pc:sldMk cId="1626726637" sldId="484"/>
            <ac:picMk id="6" creationId="{E77A66D0-3ADE-DBF7-01C0-6B6E79FB9E78}"/>
          </ac:picMkLst>
        </pc:picChg>
        <pc:cxnChg chg="add mod">
          <ac:chgData name="Weifeng Xu" userId="e7aed605-a3dd-4d5a-a692-a87037af107b" providerId="ADAL" clId="{556388DE-667C-4093-BD06-5C24249526D1}" dt="2023-03-12T01:31:18.614" v="355" actId="13822"/>
          <ac:cxnSpMkLst>
            <pc:docMk/>
            <pc:sldMk cId="1626726637" sldId="484"/>
            <ac:cxnSpMk id="10" creationId="{6E2A1DEA-99F5-871D-5985-050C4CF6DED6}"/>
          </ac:cxnSpMkLst>
        </pc:cxnChg>
        <pc:cxnChg chg="add mod">
          <ac:chgData name="Weifeng Xu" userId="e7aed605-a3dd-4d5a-a692-a87037af107b" providerId="ADAL" clId="{556388DE-667C-4093-BD06-5C24249526D1}" dt="2023-03-12T01:32:30.467" v="364" actId="14100"/>
          <ac:cxnSpMkLst>
            <pc:docMk/>
            <pc:sldMk cId="1626726637" sldId="484"/>
            <ac:cxnSpMk id="14" creationId="{8EEA460B-7BCF-59F0-C528-E4582EE5CA7F}"/>
          </ac:cxnSpMkLst>
        </pc:cxnChg>
        <pc:cxnChg chg="add mod">
          <ac:chgData name="Weifeng Xu" userId="e7aed605-a3dd-4d5a-a692-a87037af107b" providerId="ADAL" clId="{556388DE-667C-4093-BD06-5C24249526D1}" dt="2023-03-12T14:56:49.568" v="1894" actId="20577"/>
          <ac:cxnSpMkLst>
            <pc:docMk/>
            <pc:sldMk cId="1626726637" sldId="484"/>
            <ac:cxnSpMk id="20" creationId="{AB248BDE-F07D-D02F-A4C5-B46A406E41F3}"/>
          </ac:cxnSpMkLst>
        </pc:cxnChg>
      </pc:sldChg>
      <pc:sldChg chg="addSp modSp new mod modNotesTx">
        <pc:chgData name="Weifeng Xu" userId="e7aed605-a3dd-4d5a-a692-a87037af107b" providerId="ADAL" clId="{556388DE-667C-4093-BD06-5C24249526D1}" dt="2023-03-12T20:07:15.675" v="2428" actId="20577"/>
        <pc:sldMkLst>
          <pc:docMk/>
          <pc:sldMk cId="319187623" sldId="485"/>
        </pc:sldMkLst>
        <pc:spChg chg="add mod">
          <ac:chgData name="Weifeng Xu" userId="e7aed605-a3dd-4d5a-a692-a87037af107b" providerId="ADAL" clId="{556388DE-667C-4093-BD06-5C24249526D1}" dt="2023-03-12T20:07:15.675" v="2428" actId="20577"/>
          <ac:spMkLst>
            <pc:docMk/>
            <pc:sldMk cId="319187623" sldId="485"/>
            <ac:spMk id="4" creationId="{44B20AC9-3C4A-0FC5-6FC3-72FA9A12C843}"/>
          </ac:spMkLst>
        </pc:spChg>
        <pc:picChg chg="add">
          <ac:chgData name="Weifeng Xu" userId="e7aed605-a3dd-4d5a-a692-a87037af107b" providerId="ADAL" clId="{556388DE-667C-4093-BD06-5C24249526D1}" dt="2023-03-12T03:11:51.319" v="605" actId="22"/>
          <ac:picMkLst>
            <pc:docMk/>
            <pc:sldMk cId="319187623" sldId="485"/>
            <ac:picMk id="3" creationId="{7E8DFE17-0084-182B-DFE9-0C9843B0530C}"/>
          </ac:picMkLst>
        </pc:picChg>
      </pc:sldChg>
      <pc:sldChg chg="addSp delSp modSp new mod ord modClrScheme chgLayout">
        <pc:chgData name="Weifeng Xu" userId="e7aed605-a3dd-4d5a-a692-a87037af107b" providerId="ADAL" clId="{556388DE-667C-4093-BD06-5C24249526D1}" dt="2023-03-12T20:06:17.468" v="2422" actId="2711"/>
        <pc:sldMkLst>
          <pc:docMk/>
          <pc:sldMk cId="3285194521" sldId="486"/>
        </pc:sldMkLst>
        <pc:spChg chg="add del mod">
          <ac:chgData name="Weifeng Xu" userId="e7aed605-a3dd-4d5a-a692-a87037af107b" providerId="ADAL" clId="{556388DE-667C-4093-BD06-5C24249526D1}" dt="2023-03-12T20:02:13.119" v="2344" actId="767"/>
          <ac:spMkLst>
            <pc:docMk/>
            <pc:sldMk cId="3285194521" sldId="486"/>
            <ac:spMk id="2" creationId="{5E601050-119D-FDDF-467D-FDF011EFF276}"/>
          </ac:spMkLst>
        </pc:spChg>
        <pc:spChg chg="add mod">
          <ac:chgData name="Weifeng Xu" userId="e7aed605-a3dd-4d5a-a692-a87037af107b" providerId="ADAL" clId="{556388DE-667C-4093-BD06-5C24249526D1}" dt="2023-03-12T20:03:13.151" v="2388" actId="1076"/>
          <ac:spMkLst>
            <pc:docMk/>
            <pc:sldMk cId="3285194521" sldId="486"/>
            <ac:spMk id="4" creationId="{DF65D4D8-388C-3539-89DA-CC60A523183D}"/>
          </ac:spMkLst>
        </pc:spChg>
        <pc:spChg chg="add mod">
          <ac:chgData name="Weifeng Xu" userId="e7aed605-a3dd-4d5a-a692-a87037af107b" providerId="ADAL" clId="{556388DE-667C-4093-BD06-5C24249526D1}" dt="2023-03-12T20:02:19.914" v="2345" actId="1076"/>
          <ac:spMkLst>
            <pc:docMk/>
            <pc:sldMk cId="3285194521" sldId="486"/>
            <ac:spMk id="8" creationId="{9BB057B5-AC93-CF21-BCA6-6C5DDBF7AA10}"/>
          </ac:spMkLst>
        </pc:spChg>
        <pc:spChg chg="add mod ord">
          <ac:chgData name="Weifeng Xu" userId="e7aed605-a3dd-4d5a-a692-a87037af107b" providerId="ADAL" clId="{556388DE-667C-4093-BD06-5C24249526D1}" dt="2023-03-12T20:06:03.653" v="2421" actId="6549"/>
          <ac:spMkLst>
            <pc:docMk/>
            <pc:sldMk cId="3285194521" sldId="486"/>
            <ac:spMk id="10" creationId="{3C1AE561-9C74-89FA-E33C-40C2811C7D88}"/>
          </ac:spMkLst>
        </pc:spChg>
        <pc:spChg chg="add mod">
          <ac:chgData name="Weifeng Xu" userId="e7aed605-a3dd-4d5a-a692-a87037af107b" providerId="ADAL" clId="{556388DE-667C-4093-BD06-5C24249526D1}" dt="2023-03-12T20:06:17.468" v="2422" actId="2711"/>
          <ac:spMkLst>
            <pc:docMk/>
            <pc:sldMk cId="3285194521" sldId="486"/>
            <ac:spMk id="15" creationId="{CBED0D52-A239-8A78-AD40-963FBA62C6E0}"/>
          </ac:spMkLst>
        </pc:spChg>
        <pc:grpChg chg="mod">
          <ac:chgData name="Weifeng Xu" userId="e7aed605-a3dd-4d5a-a692-a87037af107b" providerId="ADAL" clId="{556388DE-667C-4093-BD06-5C24249526D1}" dt="2023-03-12T20:02:19.914" v="2345" actId="1076"/>
          <ac:grpSpMkLst>
            <pc:docMk/>
            <pc:sldMk cId="3285194521" sldId="486"/>
            <ac:grpSpMk id="7" creationId="{4C23218C-E64D-2D14-0082-E826F31B1469}"/>
          </ac:grpSpMkLst>
        </pc:grpChg>
        <pc:grpChg chg="mod">
          <ac:chgData name="Weifeng Xu" userId="e7aed605-a3dd-4d5a-a692-a87037af107b" providerId="ADAL" clId="{556388DE-667C-4093-BD06-5C24249526D1}" dt="2023-03-12T01:46:11.489" v="595"/>
          <ac:grpSpMkLst>
            <pc:docMk/>
            <pc:sldMk cId="3285194521" sldId="486"/>
            <ac:grpSpMk id="11" creationId="{A23FBB40-16EF-1D2D-3432-0D33EAA2FAE4}"/>
          </ac:grpSpMkLst>
        </pc:grpChg>
        <pc:grpChg chg="mod">
          <ac:chgData name="Weifeng Xu" userId="e7aed605-a3dd-4d5a-a692-a87037af107b" providerId="ADAL" clId="{556388DE-667C-4093-BD06-5C24249526D1}" dt="2023-03-12T20:02:19.914" v="2345" actId="1076"/>
          <ac:grpSpMkLst>
            <pc:docMk/>
            <pc:sldMk cId="3285194521" sldId="486"/>
            <ac:grpSpMk id="14" creationId="{521BD2DD-F489-13A4-0C02-760680CF3647}"/>
          </ac:grpSpMkLst>
        </pc:grpChg>
        <pc:picChg chg="add mod">
          <ac:chgData name="Weifeng Xu" userId="e7aed605-a3dd-4d5a-a692-a87037af107b" providerId="ADAL" clId="{556388DE-667C-4093-BD06-5C24249526D1}" dt="2023-03-12T20:02:19.914" v="2345" actId="1076"/>
          <ac:picMkLst>
            <pc:docMk/>
            <pc:sldMk cId="3285194521" sldId="486"/>
            <ac:picMk id="3" creationId="{DCA66740-79B2-8BD8-4BA3-3580ED67BAA3}"/>
          </ac:picMkLst>
        </pc:picChg>
        <pc:inkChg chg="add mod">
          <ac:chgData name="Weifeng Xu" userId="e7aed605-a3dd-4d5a-a692-a87037af107b" providerId="ADAL" clId="{556388DE-667C-4093-BD06-5C24249526D1}" dt="2023-03-12T01:43:29.345" v="425"/>
          <ac:inkMkLst>
            <pc:docMk/>
            <pc:sldMk cId="3285194521" sldId="486"/>
            <ac:inkMk id="5" creationId="{9864630B-6B91-7F99-2715-28D49C67C661}"/>
          </ac:inkMkLst>
        </pc:inkChg>
        <pc:inkChg chg="add mod">
          <ac:chgData name="Weifeng Xu" userId="e7aed605-a3dd-4d5a-a692-a87037af107b" providerId="ADAL" clId="{556388DE-667C-4093-BD06-5C24249526D1}" dt="2023-03-12T01:43:29.345" v="425"/>
          <ac:inkMkLst>
            <pc:docMk/>
            <pc:sldMk cId="3285194521" sldId="486"/>
            <ac:inkMk id="6" creationId="{EFCE3108-2614-E9B4-4282-9861FB6A04A8}"/>
          </ac:inkMkLst>
        </pc:inkChg>
        <pc:inkChg chg="add mod">
          <ac:chgData name="Weifeng Xu" userId="e7aed605-a3dd-4d5a-a692-a87037af107b" providerId="ADAL" clId="{556388DE-667C-4093-BD06-5C24249526D1}" dt="2023-03-12T20:02:19.914" v="2345" actId="1076"/>
          <ac:inkMkLst>
            <pc:docMk/>
            <pc:sldMk cId="3285194521" sldId="486"/>
            <ac:inkMk id="9" creationId="{A5749391-CE68-9ECB-7DBC-37C2CCEDC046}"/>
          </ac:inkMkLst>
        </pc:inkChg>
        <pc:inkChg chg="add del mod">
          <ac:chgData name="Weifeng Xu" userId="e7aed605-a3dd-4d5a-a692-a87037af107b" providerId="ADAL" clId="{556388DE-667C-4093-BD06-5C24249526D1}" dt="2023-03-12T01:46:11.489" v="595"/>
          <ac:inkMkLst>
            <pc:docMk/>
            <pc:sldMk cId="3285194521" sldId="486"/>
            <ac:inkMk id="10" creationId="{95AC7529-ED09-3BE6-4C55-7528B0371270}"/>
          </ac:inkMkLst>
        </pc:inkChg>
        <pc:inkChg chg="add mod">
          <ac:chgData name="Weifeng Xu" userId="e7aed605-a3dd-4d5a-a692-a87037af107b" providerId="ADAL" clId="{556388DE-667C-4093-BD06-5C24249526D1}" dt="2023-03-12T01:46:15.863" v="598"/>
          <ac:inkMkLst>
            <pc:docMk/>
            <pc:sldMk cId="3285194521" sldId="486"/>
            <ac:inkMk id="12" creationId="{45717CDC-95A1-C8B2-321A-5DEA3140A22F}"/>
          </ac:inkMkLst>
        </pc:inkChg>
        <pc:inkChg chg="add mod">
          <ac:chgData name="Weifeng Xu" userId="e7aed605-a3dd-4d5a-a692-a87037af107b" providerId="ADAL" clId="{556388DE-667C-4093-BD06-5C24249526D1}" dt="2023-03-12T01:46:15.863" v="598"/>
          <ac:inkMkLst>
            <pc:docMk/>
            <pc:sldMk cId="3285194521" sldId="486"/>
            <ac:inkMk id="13" creationId="{B82CE6AA-FDAF-2422-60FC-C2103F4E894B}"/>
          </ac:inkMkLst>
        </pc:inkChg>
      </pc:sldChg>
      <pc:sldChg chg="addSp delSp modSp new mod">
        <pc:chgData name="Weifeng Xu" userId="e7aed605-a3dd-4d5a-a692-a87037af107b" providerId="ADAL" clId="{556388DE-667C-4093-BD06-5C24249526D1}" dt="2023-03-12T05:32:24.179" v="1501" actId="1076"/>
        <pc:sldMkLst>
          <pc:docMk/>
          <pc:sldMk cId="2144361031" sldId="487"/>
        </pc:sldMkLst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2" creationId="{56E24540-3936-ADAE-F51A-6A19C04D4345}"/>
          </ac:spMkLst>
        </pc:spChg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3" creationId="{CEAF74EF-2F71-C1E8-106F-1B2CC8D5C2A2}"/>
          </ac:spMkLst>
        </pc:spChg>
        <pc:spChg chg="add mod">
          <ac:chgData name="Weifeng Xu" userId="e7aed605-a3dd-4d5a-a692-a87037af107b" providerId="ADAL" clId="{556388DE-667C-4093-BD06-5C24249526D1}" dt="2023-03-12T01:40:08.844" v="392" actId="1076"/>
          <ac:spMkLst>
            <pc:docMk/>
            <pc:sldMk cId="2144361031" sldId="487"/>
            <ac:spMk id="4" creationId="{1FD5805C-EDBB-EF78-6CCC-82BF5792F700}"/>
          </ac:spMkLst>
        </pc:spChg>
        <pc:spChg chg="add mod">
          <ac:chgData name="Weifeng Xu" userId="e7aed605-a3dd-4d5a-a692-a87037af107b" providerId="ADAL" clId="{556388DE-667C-4093-BD06-5C24249526D1}" dt="2023-03-12T01:41:14.930" v="410" actId="1076"/>
          <ac:spMkLst>
            <pc:docMk/>
            <pc:sldMk cId="2144361031" sldId="487"/>
            <ac:spMk id="10" creationId="{7F6F7375-DCE6-D11D-A9E5-03DAF8F902B5}"/>
          </ac:spMkLst>
        </pc:spChg>
        <pc:spChg chg="add mod">
          <ac:chgData name="Weifeng Xu" userId="e7aed605-a3dd-4d5a-a692-a87037af107b" providerId="ADAL" clId="{556388DE-667C-4093-BD06-5C24249526D1}" dt="2023-03-12T05:31:43.434" v="1470" actId="1076"/>
          <ac:spMkLst>
            <pc:docMk/>
            <pc:sldMk cId="2144361031" sldId="487"/>
            <ac:spMk id="26" creationId="{C0E5EA6A-E429-FE4B-B876-C3EF26EAF17F}"/>
          </ac:spMkLst>
        </pc:spChg>
        <pc:spChg chg="add mod">
          <ac:chgData name="Weifeng Xu" userId="e7aed605-a3dd-4d5a-a692-a87037af107b" providerId="ADAL" clId="{556388DE-667C-4093-BD06-5C24249526D1}" dt="2023-03-12T05:32:24.179" v="1501" actId="1076"/>
          <ac:spMkLst>
            <pc:docMk/>
            <pc:sldMk cId="2144361031" sldId="487"/>
            <ac:spMk id="27" creationId="{8A0AA3CF-0523-7224-69F8-8A543E4E8A17}"/>
          </ac:spMkLst>
        </pc:spChg>
        <pc:grpChg chg="del mod">
          <ac:chgData name="Weifeng Xu" userId="e7aed605-a3dd-4d5a-a692-a87037af107b" providerId="ADAL" clId="{556388DE-667C-4093-BD06-5C24249526D1}" dt="2023-03-12T01:41:10.734" v="409" actId="478"/>
          <ac:grpSpMkLst>
            <pc:docMk/>
            <pc:sldMk cId="2144361031" sldId="487"/>
            <ac:grpSpMk id="9" creationId="{6AAF2B8E-E511-64BC-8A8D-A54754003EE5}"/>
          </ac:grpSpMkLst>
        </pc:grpChg>
        <pc:grpChg chg="mod">
          <ac:chgData name="Weifeng Xu" userId="e7aed605-a3dd-4d5a-a692-a87037af107b" providerId="ADAL" clId="{556388DE-667C-4093-BD06-5C24249526D1}" dt="2023-03-12T01:41:42.278" v="413"/>
          <ac:grpSpMkLst>
            <pc:docMk/>
            <pc:sldMk cId="2144361031" sldId="487"/>
            <ac:grpSpMk id="13" creationId="{75ED152D-67AC-1660-82A5-FE3B5134F643}"/>
          </ac:grpSpMkLst>
        </pc:grpChg>
        <pc:grpChg chg="mod">
          <ac:chgData name="Weifeng Xu" userId="e7aed605-a3dd-4d5a-a692-a87037af107b" providerId="ADAL" clId="{556388DE-667C-4093-BD06-5C24249526D1}" dt="2023-03-12T01:41:54.341" v="417"/>
          <ac:grpSpMkLst>
            <pc:docMk/>
            <pc:sldMk cId="2144361031" sldId="487"/>
            <ac:grpSpMk id="17" creationId="{69C5A073-2041-4B19-003F-ED5C27C1A665}"/>
          </ac:grpSpMkLst>
        </pc:grpChg>
        <pc:grpChg chg="mod">
          <ac:chgData name="Weifeng Xu" userId="e7aed605-a3dd-4d5a-a692-a87037af107b" providerId="ADAL" clId="{556388DE-667C-4093-BD06-5C24249526D1}" dt="2023-03-12T01:42:12.850" v="421"/>
          <ac:grpSpMkLst>
            <pc:docMk/>
            <pc:sldMk cId="2144361031" sldId="487"/>
            <ac:grpSpMk id="21" creationId="{C512461B-3875-66DE-1230-0E2ECF429ACC}"/>
          </ac:grpSpMkLst>
        </pc:grpChg>
        <pc:graphicFrameChg chg="add mod ord">
          <ac:chgData name="Weifeng Xu" userId="e7aed605-a3dd-4d5a-a692-a87037af107b" providerId="ADAL" clId="{556388DE-667C-4093-BD06-5C24249526D1}" dt="2023-03-12T05:26:46.197" v="1455" actId="1076"/>
          <ac:graphicFrameMkLst>
            <pc:docMk/>
            <pc:sldMk cId="2144361031" sldId="487"/>
            <ac:graphicFrameMk id="23" creationId="{E00CF23A-769F-EFE3-18C7-8768942EF36E}"/>
          </ac:graphicFrameMkLst>
        </pc:graphicFrameChg>
        <pc:graphicFrameChg chg="add mod ord">
          <ac:chgData name="Weifeng Xu" userId="e7aed605-a3dd-4d5a-a692-a87037af107b" providerId="ADAL" clId="{556388DE-667C-4093-BD06-5C24249526D1}" dt="2023-03-12T05:26:42.622" v="1454" actId="167"/>
          <ac:graphicFrameMkLst>
            <pc:docMk/>
            <pc:sldMk cId="2144361031" sldId="487"/>
            <ac:graphicFrameMk id="24" creationId="{0412A060-A66B-66CB-2765-FF34E0709E56}"/>
          </ac:graphicFrameMkLst>
        </pc:graphicFrameChg>
        <pc:graphicFrameChg chg="add mod modGraphic">
          <ac:chgData name="Weifeng Xu" userId="e7aed605-a3dd-4d5a-a692-a87037af107b" providerId="ADAL" clId="{556388DE-667C-4093-BD06-5C24249526D1}" dt="2023-03-12T05:31:06.687" v="1461" actId="113"/>
          <ac:graphicFrameMkLst>
            <pc:docMk/>
            <pc:sldMk cId="2144361031" sldId="487"/>
            <ac:graphicFrameMk id="25" creationId="{C5DB668F-8FFA-3FCD-59B5-9FBFADB8D03D}"/>
          </ac:graphicFrameMkLst>
        </pc:graphicFrameChg>
        <pc:picChg chg="add mod">
          <ac:chgData name="Weifeng Xu" userId="e7aed605-a3dd-4d5a-a692-a87037af107b" providerId="ADAL" clId="{556388DE-667C-4093-BD06-5C24249526D1}" dt="2023-03-12T01:40:15.886" v="394" actId="1076"/>
          <ac:picMkLst>
            <pc:docMk/>
            <pc:sldMk cId="2144361031" sldId="487"/>
            <ac:picMk id="6" creationId="{8CD6A687-C494-23BA-ABB2-02B70210191C}"/>
          </ac:picMkLst>
        </pc:picChg>
        <pc:picChg chg="add del mod">
          <ac:chgData name="Weifeng Xu" userId="e7aed605-a3dd-4d5a-a692-a87037af107b" providerId="ADAL" clId="{556388DE-667C-4093-BD06-5C24249526D1}" dt="2023-03-12T05:31:36.982" v="1468" actId="1076"/>
          <ac:picMkLst>
            <pc:docMk/>
            <pc:sldMk cId="2144361031" sldId="487"/>
            <ac:picMk id="1026" creationId="{5B5D4BE4-4938-5746-B4F0-9402081D76B9}"/>
          </ac:picMkLst>
        </pc:picChg>
        <pc:picChg chg="add mod">
          <ac:chgData name="Weifeng Xu" userId="e7aed605-a3dd-4d5a-a692-a87037af107b" providerId="ADAL" clId="{556388DE-667C-4093-BD06-5C24249526D1}" dt="2023-03-12T05:26:53.668" v="1457" actId="732"/>
          <ac:picMkLst>
            <pc:docMk/>
            <pc:sldMk cId="2144361031" sldId="487"/>
            <ac:picMk id="1028" creationId="{3B7C7525-78EF-98E7-F182-F3E54CB08467}"/>
          </ac:picMkLst>
        </pc:picChg>
        <pc:picChg chg="add mod">
          <ac:chgData name="Weifeng Xu" userId="e7aed605-a3dd-4d5a-a692-a87037af107b" providerId="ADAL" clId="{556388DE-667C-4093-BD06-5C24249526D1}" dt="2023-03-12T01:40:08.844" v="392" actId="1076"/>
          <ac:picMkLst>
            <pc:docMk/>
            <pc:sldMk cId="2144361031" sldId="487"/>
            <ac:picMk id="1030" creationId="{BC1B9DF4-044C-CFDD-FEA9-7B1047112FA4}"/>
          </ac:picMkLst>
        </pc:picChg>
        <pc:picChg chg="add mod">
          <ac:chgData name="Weifeng Xu" userId="e7aed605-a3dd-4d5a-a692-a87037af107b" providerId="ADAL" clId="{556388DE-667C-4093-BD06-5C24249526D1}" dt="2023-03-12T01:41:08.426" v="408" actId="1076"/>
          <ac:picMkLst>
            <pc:docMk/>
            <pc:sldMk cId="2144361031" sldId="487"/>
            <ac:picMk id="1032" creationId="{0EFCCA93-CD7B-EF9F-552D-35F29DDA9EDD}"/>
          </ac:picMkLst>
        </pc:picChg>
        <pc:inkChg chg="add mod">
          <ac:chgData name="Weifeng Xu" userId="e7aed605-a3dd-4d5a-a692-a87037af107b" providerId="ADAL" clId="{556388DE-667C-4093-BD06-5C24249526D1}" dt="2023-03-12T01:40:34.318" v="397"/>
          <ac:inkMkLst>
            <pc:docMk/>
            <pc:sldMk cId="2144361031" sldId="487"/>
            <ac:inkMk id="7" creationId="{95F73EFF-999C-53A1-7EA3-75B2BD461A1F}"/>
          </ac:inkMkLst>
        </pc:inkChg>
        <pc:inkChg chg="add mod">
          <ac:chgData name="Weifeng Xu" userId="e7aed605-a3dd-4d5a-a692-a87037af107b" providerId="ADAL" clId="{556388DE-667C-4093-BD06-5C24249526D1}" dt="2023-03-12T01:40:34.318" v="397"/>
          <ac:inkMkLst>
            <pc:docMk/>
            <pc:sldMk cId="2144361031" sldId="487"/>
            <ac:inkMk id="8" creationId="{5C5002DF-D13C-7719-F087-15484B0C3846}"/>
          </ac:inkMkLst>
        </pc:inkChg>
        <pc:inkChg chg="add mod">
          <ac:chgData name="Weifeng Xu" userId="e7aed605-a3dd-4d5a-a692-a87037af107b" providerId="ADAL" clId="{556388DE-667C-4093-BD06-5C24249526D1}" dt="2023-03-12T01:41:42.278" v="413"/>
          <ac:inkMkLst>
            <pc:docMk/>
            <pc:sldMk cId="2144361031" sldId="487"/>
            <ac:inkMk id="11" creationId="{1EDED5C2-EFA7-ACA9-A4B8-35DD15419DF4}"/>
          </ac:inkMkLst>
        </pc:inkChg>
        <pc:inkChg chg="add mod">
          <ac:chgData name="Weifeng Xu" userId="e7aed605-a3dd-4d5a-a692-a87037af107b" providerId="ADAL" clId="{556388DE-667C-4093-BD06-5C24249526D1}" dt="2023-03-12T01:41:42.278" v="413"/>
          <ac:inkMkLst>
            <pc:docMk/>
            <pc:sldMk cId="2144361031" sldId="487"/>
            <ac:inkMk id="12" creationId="{C8C97308-D478-A3B3-31BE-79B44A2328BB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4" creationId="{93B82E08-6DC0-8F28-E4D9-26480DF1C8ED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5" creationId="{B6D6B39E-01BD-6885-6228-01758C78739C}"/>
          </ac:inkMkLst>
        </pc:inkChg>
        <pc:inkChg chg="add mod">
          <ac:chgData name="Weifeng Xu" userId="e7aed605-a3dd-4d5a-a692-a87037af107b" providerId="ADAL" clId="{556388DE-667C-4093-BD06-5C24249526D1}" dt="2023-03-12T01:41:54.341" v="417"/>
          <ac:inkMkLst>
            <pc:docMk/>
            <pc:sldMk cId="2144361031" sldId="487"/>
            <ac:inkMk id="16" creationId="{9D52000C-35E9-C7EB-F176-FED61CD77011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18" creationId="{0C86289F-3A88-40DA-C694-0A56D9ABEA11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19" creationId="{4EE7C435-8E6F-519D-CB85-DB117BB03739}"/>
          </ac:inkMkLst>
        </pc:inkChg>
        <pc:inkChg chg="add mod">
          <ac:chgData name="Weifeng Xu" userId="e7aed605-a3dd-4d5a-a692-a87037af107b" providerId="ADAL" clId="{556388DE-667C-4093-BD06-5C24249526D1}" dt="2023-03-12T01:42:12.850" v="421"/>
          <ac:inkMkLst>
            <pc:docMk/>
            <pc:sldMk cId="2144361031" sldId="487"/>
            <ac:inkMk id="20" creationId="{A1D76102-0EC9-9C1C-43BC-252ECA54A402}"/>
          </ac:inkMkLst>
        </pc:inkChg>
        <pc:inkChg chg="add">
          <ac:chgData name="Weifeng Xu" userId="e7aed605-a3dd-4d5a-a692-a87037af107b" providerId="ADAL" clId="{556388DE-667C-4093-BD06-5C24249526D1}" dt="2023-03-12T01:42:52.136" v="422" actId="9405"/>
          <ac:inkMkLst>
            <pc:docMk/>
            <pc:sldMk cId="2144361031" sldId="487"/>
            <ac:inkMk id="22" creationId="{D04AB7D1-0B06-A699-A79D-130908CE748B}"/>
          </ac:inkMkLst>
        </pc:inkChg>
      </pc:sldChg>
      <pc:sldChg chg="addSp modSp new mod ord">
        <pc:chgData name="Weifeng Xu" userId="e7aed605-a3dd-4d5a-a692-a87037af107b" providerId="ADAL" clId="{556388DE-667C-4093-BD06-5C24249526D1}" dt="2023-03-12T20:09:09.037" v="2520" actId="113"/>
        <pc:sldMkLst>
          <pc:docMk/>
          <pc:sldMk cId="3580096279" sldId="488"/>
        </pc:sldMkLst>
        <pc:spChg chg="add mod">
          <ac:chgData name="Weifeng Xu" userId="e7aed605-a3dd-4d5a-a692-a87037af107b" providerId="ADAL" clId="{556388DE-667C-4093-BD06-5C24249526D1}" dt="2023-03-12T20:08:37.946" v="2492" actId="20577"/>
          <ac:spMkLst>
            <pc:docMk/>
            <pc:sldMk cId="3580096279" sldId="488"/>
            <ac:spMk id="2" creationId="{A7487844-EB60-52B3-6A67-84D2ECEB686B}"/>
          </ac:spMkLst>
        </pc:spChg>
        <pc:spChg chg="add mod">
          <ac:chgData name="Weifeng Xu" userId="e7aed605-a3dd-4d5a-a692-a87037af107b" providerId="ADAL" clId="{556388DE-667C-4093-BD06-5C24249526D1}" dt="2023-03-12T20:09:09.037" v="2520" actId="113"/>
          <ac:spMkLst>
            <pc:docMk/>
            <pc:sldMk cId="3580096279" sldId="488"/>
            <ac:spMk id="4" creationId="{0AEEDEB7-E520-3D47-1BED-2D11C8B7A6C1}"/>
          </ac:spMkLst>
        </pc:spChg>
        <pc:picChg chg="add mod">
          <ac:chgData name="Weifeng Xu" userId="e7aed605-a3dd-4d5a-a692-a87037af107b" providerId="ADAL" clId="{556388DE-667C-4093-BD06-5C24249526D1}" dt="2023-03-12T20:07:59.823" v="2450" actId="1076"/>
          <ac:picMkLst>
            <pc:docMk/>
            <pc:sldMk cId="3580096279" sldId="488"/>
            <ac:picMk id="3" creationId="{7C568BD5-AB1C-9CBC-6A8A-7F9AC3CCD361}"/>
          </ac:picMkLst>
        </pc:picChg>
        <pc:cxnChg chg="add">
          <ac:chgData name="Weifeng Xu" userId="e7aed605-a3dd-4d5a-a692-a87037af107b" providerId="ADAL" clId="{556388DE-667C-4093-BD06-5C24249526D1}" dt="2023-03-12T20:09:00.475" v="2517" actId="11529"/>
          <ac:cxnSpMkLst>
            <pc:docMk/>
            <pc:sldMk cId="3580096279" sldId="488"/>
            <ac:cxnSpMk id="6" creationId="{0147AB37-90A4-7339-C185-10FCE24F4E84}"/>
          </ac:cxnSpMkLst>
        </pc:cxnChg>
      </pc:sldChg>
      <pc:sldChg chg="addSp modSp new mod ord modClrScheme chgLayout">
        <pc:chgData name="Weifeng Xu" userId="e7aed605-a3dd-4d5a-a692-a87037af107b" providerId="ADAL" clId="{556388DE-667C-4093-BD06-5C24249526D1}" dt="2023-03-12T20:38:01.542" v="2946" actId="207"/>
        <pc:sldMkLst>
          <pc:docMk/>
          <pc:sldMk cId="2992421662" sldId="489"/>
        </pc:sldMkLst>
        <pc:spChg chg="add mod">
          <ac:chgData name="Weifeng Xu" userId="e7aed605-a3dd-4d5a-a692-a87037af107b" providerId="ADAL" clId="{556388DE-667C-4093-BD06-5C24249526D1}" dt="2023-03-12T20:38:01.542" v="2946" actId="207"/>
          <ac:spMkLst>
            <pc:docMk/>
            <pc:sldMk cId="2992421662" sldId="489"/>
            <ac:spMk id="2" creationId="{FEEE7484-24E6-5739-8295-E3D654F74849}"/>
          </ac:spMkLst>
        </pc:spChg>
        <pc:spChg chg="add mod ord">
          <ac:chgData name="Weifeng Xu" userId="e7aed605-a3dd-4d5a-a692-a87037af107b" providerId="ADAL" clId="{556388DE-667C-4093-BD06-5C24249526D1}" dt="2023-03-12T20:37:37.093" v="2900" actId="20577"/>
          <ac:spMkLst>
            <pc:docMk/>
            <pc:sldMk cId="2992421662" sldId="489"/>
            <ac:spMk id="4" creationId="{A5E478CB-EC22-DEBD-E9CC-09D7B74914F4}"/>
          </ac:spMkLst>
        </pc:spChg>
        <pc:picChg chg="add mod">
          <ac:chgData name="Weifeng Xu" userId="e7aed605-a3dd-4d5a-a692-a87037af107b" providerId="ADAL" clId="{556388DE-667C-4093-BD06-5C24249526D1}" dt="2023-03-12T20:37:41.013" v="2901" actId="1076"/>
          <ac:picMkLst>
            <pc:docMk/>
            <pc:sldMk cId="2992421662" sldId="489"/>
            <ac:picMk id="3" creationId="{C970882F-7AE1-3555-F37F-0C99167709B0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0:13:59.050" v="2560" actId="21"/>
        <pc:sldMkLst>
          <pc:docMk/>
          <pc:sldMk cId="2168629663" sldId="490"/>
        </pc:sldMkLst>
        <pc:spChg chg="add del mod">
          <ac:chgData name="Weifeng Xu" userId="e7aed605-a3dd-4d5a-a692-a87037af107b" providerId="ADAL" clId="{556388DE-667C-4093-BD06-5C24249526D1}" dt="2023-03-12T20:13:59.050" v="2560" actId="21"/>
          <ac:spMkLst>
            <pc:docMk/>
            <pc:sldMk cId="2168629663" sldId="490"/>
            <ac:spMk id="3" creationId="{86FECFA4-87CE-6D38-2F93-A1744A5183F1}"/>
          </ac:spMkLst>
        </pc:spChg>
        <pc:spChg chg="add del mod">
          <ac:chgData name="Weifeng Xu" userId="e7aed605-a3dd-4d5a-a692-a87037af107b" providerId="ADAL" clId="{556388DE-667C-4093-BD06-5C24249526D1}" dt="2023-03-12T03:24:17.062" v="668" actId="478"/>
          <ac:spMkLst>
            <pc:docMk/>
            <pc:sldMk cId="2168629663" sldId="490"/>
            <ac:spMk id="4" creationId="{611B3A70-F779-9BDE-5D0A-9D847729A263}"/>
          </ac:spMkLst>
        </pc:spChg>
        <pc:picChg chg="add del">
          <ac:chgData name="Weifeng Xu" userId="e7aed605-a3dd-4d5a-a692-a87037af107b" providerId="ADAL" clId="{556388DE-667C-4093-BD06-5C24249526D1}" dt="2023-03-12T03:24:22.887" v="669" actId="478"/>
          <ac:picMkLst>
            <pc:docMk/>
            <pc:sldMk cId="2168629663" sldId="490"/>
            <ac:picMk id="3" creationId="{132D2035-DA38-2B15-E9B2-F59FDF8E00B5}"/>
          </ac:picMkLst>
        </pc:picChg>
        <pc:picChg chg="add">
          <ac:chgData name="Weifeng Xu" userId="e7aed605-a3dd-4d5a-a692-a87037af107b" providerId="ADAL" clId="{556388DE-667C-4093-BD06-5C24249526D1}" dt="2023-03-12T03:25:58.776" v="670" actId="22"/>
          <ac:picMkLst>
            <pc:docMk/>
            <pc:sldMk cId="2168629663" sldId="490"/>
            <ac:picMk id="6" creationId="{886BB31D-DF7B-7176-F4CA-CCA71222B390}"/>
          </ac:picMkLst>
        </pc:picChg>
        <pc:picChg chg="add del mod">
          <ac:chgData name="Weifeng Xu" userId="e7aed605-a3dd-4d5a-a692-a87037af107b" providerId="ADAL" clId="{556388DE-667C-4093-BD06-5C24249526D1}" dt="2023-03-12T20:13:59.050" v="2560" actId="21"/>
          <ac:picMkLst>
            <pc:docMk/>
            <pc:sldMk cId="2168629663" sldId="490"/>
            <ac:picMk id="1026" creationId="{48ED0D23-BA22-5B35-9652-252FBA64242A}"/>
          </ac:picMkLst>
        </pc:picChg>
      </pc:sldChg>
      <pc:sldChg chg="addSp delSp modSp new mod">
        <pc:chgData name="Weifeng Xu" userId="e7aed605-a3dd-4d5a-a692-a87037af107b" providerId="ADAL" clId="{556388DE-667C-4093-BD06-5C24249526D1}" dt="2023-03-12T23:02:38.336" v="4097" actId="6549"/>
        <pc:sldMkLst>
          <pc:docMk/>
          <pc:sldMk cId="1857092450" sldId="491"/>
        </pc:sldMkLst>
        <pc:spChg chg="add mod">
          <ac:chgData name="Weifeng Xu" userId="e7aed605-a3dd-4d5a-a692-a87037af107b" providerId="ADAL" clId="{556388DE-667C-4093-BD06-5C24249526D1}" dt="2023-03-12T23:02:38.336" v="4097" actId="6549"/>
          <ac:spMkLst>
            <pc:docMk/>
            <pc:sldMk cId="1857092450" sldId="491"/>
            <ac:spMk id="2" creationId="{1E9371C3-9735-806D-14BE-06737D37ED1C}"/>
          </ac:spMkLst>
        </pc:spChg>
        <pc:spChg chg="add mod">
          <ac:chgData name="Weifeng Xu" userId="e7aed605-a3dd-4d5a-a692-a87037af107b" providerId="ADAL" clId="{556388DE-667C-4093-BD06-5C24249526D1}" dt="2023-03-12T20:16:01.903" v="2589" actId="20577"/>
          <ac:spMkLst>
            <pc:docMk/>
            <pc:sldMk cId="1857092450" sldId="491"/>
            <ac:spMk id="6" creationId="{E978B2AD-1C3B-8611-9114-BE583DE9D677}"/>
          </ac:spMkLst>
        </pc:spChg>
        <pc:spChg chg="add mod">
          <ac:chgData name="Weifeng Xu" userId="e7aed605-a3dd-4d5a-a692-a87037af107b" providerId="ADAL" clId="{556388DE-667C-4093-BD06-5C24249526D1}" dt="2023-03-12T20:16:25.005" v="2596" actId="1076"/>
          <ac:spMkLst>
            <pc:docMk/>
            <pc:sldMk cId="1857092450" sldId="491"/>
            <ac:spMk id="7" creationId="{6E4F2DB5-8783-D131-6F22-6650E8CC9B97}"/>
          </ac:spMkLst>
        </pc:spChg>
        <pc:grpChg chg="mod">
          <ac:chgData name="Weifeng Xu" userId="e7aed605-a3dd-4d5a-a692-a87037af107b" providerId="ADAL" clId="{556388DE-667C-4093-BD06-5C24249526D1}" dt="2023-03-12T20:24:02.551" v="2603"/>
          <ac:grpSpMkLst>
            <pc:docMk/>
            <pc:sldMk cId="1857092450" sldId="491"/>
            <ac:grpSpMk id="11" creationId="{17048F99-CCBF-7081-3040-EE8478647D52}"/>
          </ac:grpSpMkLst>
        </pc:grpChg>
        <pc:picChg chg="add mod">
          <ac:chgData name="Weifeng Xu" userId="e7aed605-a3dd-4d5a-a692-a87037af107b" providerId="ADAL" clId="{556388DE-667C-4093-BD06-5C24249526D1}" dt="2023-03-12T20:14:04.507" v="2561"/>
          <ac:picMkLst>
            <pc:docMk/>
            <pc:sldMk cId="1857092450" sldId="491"/>
            <ac:picMk id="3" creationId="{005865C8-A970-8EF1-59AB-F8B778098642}"/>
          </ac:picMkLst>
        </pc:picChg>
        <pc:picChg chg="add del">
          <ac:chgData name="Weifeng Xu" userId="e7aed605-a3dd-4d5a-a692-a87037af107b" providerId="ADAL" clId="{556388DE-667C-4093-BD06-5C24249526D1}" dt="2023-03-12T03:35:02.716" v="673" actId="478"/>
          <ac:picMkLst>
            <pc:docMk/>
            <pc:sldMk cId="1857092450" sldId="491"/>
            <ac:picMk id="3" creationId="{3B00C29A-0A26-2F9E-928D-3FC4974D0191}"/>
          </ac:picMkLst>
        </pc:picChg>
        <pc:picChg chg="add">
          <ac:chgData name="Weifeng Xu" userId="e7aed605-a3dd-4d5a-a692-a87037af107b" providerId="ADAL" clId="{556388DE-667C-4093-BD06-5C24249526D1}" dt="2023-03-12T03:37:37.789" v="674" actId="22"/>
          <ac:picMkLst>
            <pc:docMk/>
            <pc:sldMk cId="1857092450" sldId="491"/>
            <ac:picMk id="5" creationId="{DC9341E0-72A5-9EE3-661A-80FA4F8364F4}"/>
          </ac:picMkLst>
        </pc:pic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8" creationId="{0C9E1DBC-B5B1-35D3-09AD-E2AA39AA174F}"/>
          </ac:inkMkLst>
        </pc:ink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9" creationId="{1D6E587D-FCB7-06E3-DF83-DBC0E21F4AEE}"/>
          </ac:inkMkLst>
        </pc:inkChg>
        <pc:inkChg chg="add mod">
          <ac:chgData name="Weifeng Xu" userId="e7aed605-a3dd-4d5a-a692-a87037af107b" providerId="ADAL" clId="{556388DE-667C-4093-BD06-5C24249526D1}" dt="2023-03-12T20:24:02.551" v="2603"/>
          <ac:inkMkLst>
            <pc:docMk/>
            <pc:sldMk cId="1857092450" sldId="491"/>
            <ac:inkMk id="10" creationId="{73854D4A-CFAE-99D8-5105-D8AA819FEFC5}"/>
          </ac:inkMkLst>
        </pc:inkChg>
      </pc:sldChg>
      <pc:sldChg chg="addSp delSp modSp new mod ord modClrScheme chgLayout modNotesTx">
        <pc:chgData name="Weifeng Xu" userId="e7aed605-a3dd-4d5a-a692-a87037af107b" providerId="ADAL" clId="{556388DE-667C-4093-BD06-5C24249526D1}" dt="2023-03-13T02:18:49.077" v="4107" actId="1076"/>
        <pc:sldMkLst>
          <pc:docMk/>
          <pc:sldMk cId="3209580597" sldId="492"/>
        </pc:sldMkLst>
        <pc:spChg chg="add mod ord">
          <ac:chgData name="Weifeng Xu" userId="e7aed605-a3dd-4d5a-a692-a87037af107b" providerId="ADAL" clId="{556388DE-667C-4093-BD06-5C24249526D1}" dt="2023-03-12T20:41:53.932" v="2991" actId="20577"/>
          <ac:spMkLst>
            <pc:docMk/>
            <pc:sldMk cId="3209580597" sldId="492"/>
            <ac:spMk id="2" creationId="{A9FCA1D6-0E43-8A1B-4062-0E94CFD1A884}"/>
          </ac:spMkLst>
        </pc:spChg>
        <pc:spChg chg="add mod">
          <ac:chgData name="Weifeng Xu" userId="e7aed605-a3dd-4d5a-a692-a87037af107b" providerId="ADAL" clId="{556388DE-667C-4093-BD06-5C24249526D1}" dt="2023-03-12T20:47:53.050" v="3057" actId="20577"/>
          <ac:spMkLst>
            <pc:docMk/>
            <pc:sldMk cId="3209580597" sldId="492"/>
            <ac:spMk id="6" creationId="{B3B6ABB1-352C-B717-7160-DD2C36BB5391}"/>
          </ac:spMkLst>
        </pc:spChg>
        <pc:spChg chg="add mod">
          <ac:chgData name="Weifeng Xu" userId="e7aed605-a3dd-4d5a-a692-a87037af107b" providerId="ADAL" clId="{556388DE-667C-4093-BD06-5C24249526D1}" dt="2023-03-12T23:04:35.916" v="4102" actId="1076"/>
          <ac:spMkLst>
            <pc:docMk/>
            <pc:sldMk cId="3209580597" sldId="492"/>
            <ac:spMk id="7" creationId="{99FF66DE-D18B-BC8E-B1B8-C77F8F3FA7D6}"/>
          </ac:spMkLst>
        </pc:spChg>
        <pc:picChg chg="add mod">
          <ac:chgData name="Weifeng Xu" userId="e7aed605-a3dd-4d5a-a692-a87037af107b" providerId="ADAL" clId="{556388DE-667C-4093-BD06-5C24249526D1}" dt="2023-03-12T23:04:35.916" v="4102" actId="1076"/>
          <ac:picMkLst>
            <pc:docMk/>
            <pc:sldMk cId="3209580597" sldId="492"/>
            <ac:picMk id="3" creationId="{6D9339FF-AC3B-19A0-84B4-229A795A784B}"/>
          </ac:picMkLst>
        </pc:picChg>
        <pc:picChg chg="add del mod">
          <ac:chgData name="Weifeng Xu" userId="e7aed605-a3dd-4d5a-a692-a87037af107b" providerId="ADAL" clId="{556388DE-667C-4093-BD06-5C24249526D1}" dt="2023-03-12T23:04:28.902" v="4099" actId="478"/>
          <ac:picMkLst>
            <pc:docMk/>
            <pc:sldMk cId="3209580597" sldId="492"/>
            <ac:picMk id="5" creationId="{7A2C37C6-532A-3577-B96C-B15DB197F84D}"/>
          </ac:picMkLst>
        </pc:picChg>
        <pc:picChg chg="add mod">
          <ac:chgData name="Weifeng Xu" userId="e7aed605-a3dd-4d5a-a692-a87037af107b" providerId="ADAL" clId="{556388DE-667C-4093-BD06-5C24249526D1}" dt="2023-03-13T02:18:49.077" v="4107" actId="1076"/>
          <ac:picMkLst>
            <pc:docMk/>
            <pc:sldMk cId="3209580597" sldId="492"/>
            <ac:picMk id="5" creationId="{BE7FA802-911F-76F4-0FD4-2E841A6AEDAB}"/>
          </ac:picMkLst>
        </pc:picChg>
        <pc:picChg chg="add del mod">
          <ac:chgData name="Weifeng Xu" userId="e7aed605-a3dd-4d5a-a692-a87037af107b" providerId="ADAL" clId="{556388DE-667C-4093-BD06-5C24249526D1}" dt="2023-03-13T02:18:23.229" v="4105" actId="478"/>
          <ac:picMkLst>
            <pc:docMk/>
            <pc:sldMk cId="3209580597" sldId="492"/>
            <ac:picMk id="8" creationId="{07907980-CA14-5B2B-55AB-05D03ADC2176}"/>
          </ac:picMkLst>
        </pc:picChg>
      </pc:sldChg>
      <pc:sldChg chg="addSp modSp new mod">
        <pc:chgData name="Weifeng Xu" userId="e7aed605-a3dd-4d5a-a692-a87037af107b" providerId="ADAL" clId="{556388DE-667C-4093-BD06-5C24249526D1}" dt="2023-03-12T20:23:46.439" v="2599"/>
        <pc:sldMkLst>
          <pc:docMk/>
          <pc:sldMk cId="3896540662" sldId="493"/>
        </pc:sldMkLst>
        <pc:spChg chg="add mod">
          <ac:chgData name="Weifeng Xu" userId="e7aed605-a3dd-4d5a-a692-a87037af107b" providerId="ADAL" clId="{556388DE-667C-4093-BD06-5C24249526D1}" dt="2023-03-12T03:43:19.594" v="778" actId="20577"/>
          <ac:spMkLst>
            <pc:docMk/>
            <pc:sldMk cId="3896540662" sldId="493"/>
            <ac:spMk id="4" creationId="{77667F20-FC34-5210-42F7-EF10878ACF7A}"/>
          </ac:spMkLst>
        </pc:spChg>
        <pc:grpChg chg="mod">
          <ac:chgData name="Weifeng Xu" userId="e7aed605-a3dd-4d5a-a692-a87037af107b" providerId="ADAL" clId="{556388DE-667C-4093-BD06-5C24249526D1}" dt="2023-03-12T20:23:46.439" v="2599"/>
          <ac:grpSpMkLst>
            <pc:docMk/>
            <pc:sldMk cId="3896540662" sldId="493"/>
            <ac:grpSpMk id="6" creationId="{6B19B4D0-7858-5B8C-087B-6ADF4BAB4D6D}"/>
          </ac:grpSpMkLst>
        </pc:grpChg>
        <pc:picChg chg="add">
          <ac:chgData name="Weifeng Xu" userId="e7aed605-a3dd-4d5a-a692-a87037af107b" providerId="ADAL" clId="{556388DE-667C-4093-BD06-5C24249526D1}" dt="2023-03-12T03:42:45.433" v="745" actId="22"/>
          <ac:picMkLst>
            <pc:docMk/>
            <pc:sldMk cId="3896540662" sldId="493"/>
            <ac:picMk id="3" creationId="{A6C66045-C9F3-84FD-1770-0893D989D703}"/>
          </ac:picMkLst>
        </pc:picChg>
        <pc:inkChg chg="add mod">
          <ac:chgData name="Weifeng Xu" userId="e7aed605-a3dd-4d5a-a692-a87037af107b" providerId="ADAL" clId="{556388DE-667C-4093-BD06-5C24249526D1}" dt="2023-03-12T20:23:46.439" v="2599"/>
          <ac:inkMkLst>
            <pc:docMk/>
            <pc:sldMk cId="3896540662" sldId="493"/>
            <ac:inkMk id="2" creationId="{671BC488-EF6C-B8CA-96A2-7F29972AAF99}"/>
          </ac:inkMkLst>
        </pc:inkChg>
        <pc:inkChg chg="add mod">
          <ac:chgData name="Weifeng Xu" userId="e7aed605-a3dd-4d5a-a692-a87037af107b" providerId="ADAL" clId="{556388DE-667C-4093-BD06-5C24249526D1}" dt="2023-03-12T20:23:46.439" v="2599"/>
          <ac:inkMkLst>
            <pc:docMk/>
            <pc:sldMk cId="3896540662" sldId="493"/>
            <ac:inkMk id="5" creationId="{C9B4C0F9-E0EB-5CCD-C370-E24C489382D1}"/>
          </ac:inkMkLst>
        </pc:inkChg>
      </pc:sldChg>
      <pc:sldChg chg="addSp delSp modSp new mod modNotesTx">
        <pc:chgData name="Weifeng Xu" userId="e7aed605-a3dd-4d5a-a692-a87037af107b" providerId="ADAL" clId="{556388DE-667C-4093-BD06-5C24249526D1}" dt="2023-03-12T13:51:50.267" v="1801" actId="20577"/>
        <pc:sldMkLst>
          <pc:docMk/>
          <pc:sldMk cId="294349878" sldId="494"/>
        </pc:sldMkLst>
        <pc:spChg chg="add mod">
          <ac:chgData name="Weifeng Xu" userId="e7aed605-a3dd-4d5a-a692-a87037af107b" providerId="ADAL" clId="{556388DE-667C-4093-BD06-5C24249526D1}" dt="2023-03-12T13:51:50.267" v="1801" actId="20577"/>
          <ac:spMkLst>
            <pc:docMk/>
            <pc:sldMk cId="294349878" sldId="494"/>
            <ac:spMk id="5" creationId="{5E3F776E-D575-1B20-0B37-76CBC622F475}"/>
          </ac:spMkLst>
        </pc:spChg>
        <pc:grpChg chg="del mod">
          <ac:chgData name="Weifeng Xu" userId="e7aed605-a3dd-4d5a-a692-a87037af107b" providerId="ADAL" clId="{556388DE-667C-4093-BD06-5C24249526D1}" dt="2023-03-12T13:40:47.401" v="1759" actId="478"/>
          <ac:grpSpMkLst>
            <pc:docMk/>
            <pc:sldMk cId="294349878" sldId="494"/>
            <ac:grpSpMk id="9" creationId="{BC630B8A-D5D5-06E4-290A-1280A22219C1}"/>
          </ac:grpSpMkLst>
        </pc:grpChg>
        <pc:grpChg chg="del mod">
          <ac:chgData name="Weifeng Xu" userId="e7aed605-a3dd-4d5a-a692-a87037af107b" providerId="ADAL" clId="{556388DE-667C-4093-BD06-5C24249526D1}" dt="2023-03-12T13:40:51.167" v="1760" actId="478"/>
          <ac:grpSpMkLst>
            <pc:docMk/>
            <pc:sldMk cId="294349878" sldId="494"/>
            <ac:grpSpMk id="15" creationId="{A9CFEDF5-B338-D4A5-75D1-F919F1BD770E}"/>
          </ac:grpSpMkLst>
        </pc:grpChg>
        <pc:grpChg chg="mod">
          <ac:chgData name="Weifeng Xu" userId="e7aed605-a3dd-4d5a-a692-a87037af107b" providerId="ADAL" clId="{556388DE-667C-4093-BD06-5C24249526D1}" dt="2023-03-12T13:43:13.864" v="1765"/>
          <ac:grpSpMkLst>
            <pc:docMk/>
            <pc:sldMk cId="294349878" sldId="494"/>
            <ac:grpSpMk id="18" creationId="{67B6098B-4AD8-8471-EE82-6CF4E7CBB995}"/>
          </ac:grpSpMkLst>
        </pc:grpChg>
        <pc:grpChg chg="mod">
          <ac:chgData name="Weifeng Xu" userId="e7aed605-a3dd-4d5a-a692-a87037af107b" providerId="ADAL" clId="{556388DE-667C-4093-BD06-5C24249526D1}" dt="2023-03-12T13:44:01.490" v="1769"/>
          <ac:grpSpMkLst>
            <pc:docMk/>
            <pc:sldMk cId="294349878" sldId="494"/>
            <ac:grpSpMk id="22" creationId="{CFCAD5A5-A4E7-CD9A-20D1-3BD3F2A8F410}"/>
          </ac:grpSpMkLst>
        </pc:grpChg>
        <pc:grpChg chg="del mod">
          <ac:chgData name="Weifeng Xu" userId="e7aed605-a3dd-4d5a-a692-a87037af107b" providerId="ADAL" clId="{556388DE-667C-4093-BD06-5C24249526D1}" dt="2023-03-12T13:44:54.079" v="1774"/>
          <ac:grpSpMkLst>
            <pc:docMk/>
            <pc:sldMk cId="294349878" sldId="494"/>
            <ac:grpSpMk id="25" creationId="{5D1CD7D8-D324-A71F-B07F-9284B07D29F5}"/>
          </ac:grpSpMkLst>
        </pc:grpChg>
        <pc:grpChg chg="del mod">
          <ac:chgData name="Weifeng Xu" userId="e7aed605-a3dd-4d5a-a692-a87037af107b" providerId="ADAL" clId="{556388DE-667C-4093-BD06-5C24249526D1}" dt="2023-03-12T13:44:57.110" v="1776"/>
          <ac:grpSpMkLst>
            <pc:docMk/>
            <pc:sldMk cId="294349878" sldId="494"/>
            <ac:grpSpMk id="27" creationId="{166FA680-3A42-8E17-585F-4B081B9AC65C}"/>
          </ac:grpSpMkLst>
        </pc:grpChg>
        <pc:grpChg chg="mod">
          <ac:chgData name="Weifeng Xu" userId="e7aed605-a3dd-4d5a-a692-a87037af107b" providerId="ADAL" clId="{556388DE-667C-4093-BD06-5C24249526D1}" dt="2023-03-12T13:44:57.110" v="1776"/>
          <ac:grpSpMkLst>
            <pc:docMk/>
            <pc:sldMk cId="294349878" sldId="494"/>
            <ac:grpSpMk id="29" creationId="{4D0B5037-64EF-1B7E-2C5B-C27275249B9D}"/>
          </ac:grpSpMkLst>
        </pc:grpChg>
        <pc:picChg chg="add mod modCrop">
          <ac:chgData name="Weifeng Xu" userId="e7aed605-a3dd-4d5a-a692-a87037af107b" providerId="ADAL" clId="{556388DE-667C-4093-BD06-5C24249526D1}" dt="2023-03-12T13:38:31.449" v="1684" actId="1076"/>
          <ac:picMkLst>
            <pc:docMk/>
            <pc:sldMk cId="294349878" sldId="494"/>
            <ac:picMk id="2" creationId="{5BD37FCD-D892-0578-BE6D-8C85250A363C}"/>
          </ac:picMkLst>
        </pc:picChg>
        <pc:picChg chg="add mod">
          <ac:chgData name="Weifeng Xu" userId="e7aed605-a3dd-4d5a-a692-a87037af107b" providerId="ADAL" clId="{556388DE-667C-4093-BD06-5C24249526D1}" dt="2023-03-12T13:38:32.150" v="1685" actId="1076"/>
          <ac:picMkLst>
            <pc:docMk/>
            <pc:sldMk cId="294349878" sldId="494"/>
            <ac:picMk id="4" creationId="{3B03D0AF-EA8E-7E31-4C35-704D45DF700C}"/>
          </ac:picMkLst>
        </pc:picChg>
        <pc:inkChg chg="add del">
          <ac:chgData name="Weifeng Xu" userId="e7aed605-a3dd-4d5a-a692-a87037af107b" providerId="ADAL" clId="{556388DE-667C-4093-BD06-5C24249526D1}" dt="2023-03-12T13:40:07.672" v="1747" actId="9405"/>
          <ac:inkMkLst>
            <pc:docMk/>
            <pc:sldMk cId="294349878" sldId="494"/>
            <ac:inkMk id="6" creationId="{A4A7117F-AB20-3109-7DC4-977230DB04C7}"/>
          </ac:inkMkLst>
        </pc:inkChg>
        <pc:inkChg chg="add mod">
          <ac:chgData name="Weifeng Xu" userId="e7aed605-a3dd-4d5a-a692-a87037af107b" providerId="ADAL" clId="{556388DE-667C-4093-BD06-5C24249526D1}" dt="2023-03-12T13:40:22.008" v="1750"/>
          <ac:inkMkLst>
            <pc:docMk/>
            <pc:sldMk cId="294349878" sldId="494"/>
            <ac:inkMk id="7" creationId="{E06FC234-692A-2D0F-DB42-2CB53E6081FC}"/>
          </ac:inkMkLst>
        </pc:inkChg>
        <pc:inkChg chg="add mod">
          <ac:chgData name="Weifeng Xu" userId="e7aed605-a3dd-4d5a-a692-a87037af107b" providerId="ADAL" clId="{556388DE-667C-4093-BD06-5C24249526D1}" dt="2023-03-12T13:40:22.008" v="1750"/>
          <ac:inkMkLst>
            <pc:docMk/>
            <pc:sldMk cId="294349878" sldId="494"/>
            <ac:inkMk id="8" creationId="{C03AF9FF-DA75-3931-E0EF-378525C92A04}"/>
          </ac:inkMkLst>
        </pc:inkChg>
        <pc:inkChg chg="add del">
          <ac:chgData name="Weifeng Xu" userId="e7aed605-a3dd-4d5a-a692-a87037af107b" providerId="ADAL" clId="{556388DE-667C-4093-BD06-5C24249526D1}" dt="2023-03-12T13:40:51.167" v="1760" actId="478"/>
          <ac:inkMkLst>
            <pc:docMk/>
            <pc:sldMk cId="294349878" sldId="494"/>
            <ac:inkMk id="10" creationId="{65F8B4D7-6DF0-279C-B1D2-EEDAEE8C3ADC}"/>
          </ac:inkMkLst>
        </pc:inkChg>
        <pc:inkChg chg="add del">
          <ac:chgData name="Weifeng Xu" userId="e7aed605-a3dd-4d5a-a692-a87037af107b" providerId="ADAL" clId="{556388DE-667C-4093-BD06-5C24249526D1}" dt="2023-03-12T13:40:41.671" v="1753" actId="9405"/>
          <ac:inkMkLst>
            <pc:docMk/>
            <pc:sldMk cId="294349878" sldId="494"/>
            <ac:inkMk id="11" creationId="{7EEA2EA6-61B1-D9CB-866B-7936D0A5BAEE}"/>
          </ac:inkMkLst>
        </pc:inkChg>
        <pc:inkChg chg="add del">
          <ac:chgData name="Weifeng Xu" userId="e7aed605-a3dd-4d5a-a692-a87037af107b" providerId="ADAL" clId="{556388DE-667C-4093-BD06-5C24249526D1}" dt="2023-03-12T13:40:42.815" v="1755" actId="9405"/>
          <ac:inkMkLst>
            <pc:docMk/>
            <pc:sldMk cId="294349878" sldId="494"/>
            <ac:inkMk id="12" creationId="{D92293AB-24F7-D79B-C7B0-117751EA632B}"/>
          </ac:inkMkLst>
        </pc:inkChg>
        <pc:inkChg chg="add mod">
          <ac:chgData name="Weifeng Xu" userId="e7aed605-a3dd-4d5a-a692-a87037af107b" providerId="ADAL" clId="{556388DE-667C-4093-BD06-5C24249526D1}" dt="2023-03-12T13:40:45.394" v="1758"/>
          <ac:inkMkLst>
            <pc:docMk/>
            <pc:sldMk cId="294349878" sldId="494"/>
            <ac:inkMk id="13" creationId="{642806CF-0922-AF9B-22C5-827E1062DAD7}"/>
          </ac:inkMkLst>
        </pc:inkChg>
        <pc:inkChg chg="add mod">
          <ac:chgData name="Weifeng Xu" userId="e7aed605-a3dd-4d5a-a692-a87037af107b" providerId="ADAL" clId="{556388DE-667C-4093-BD06-5C24249526D1}" dt="2023-03-12T13:40:45.394" v="1758"/>
          <ac:inkMkLst>
            <pc:docMk/>
            <pc:sldMk cId="294349878" sldId="494"/>
            <ac:inkMk id="14" creationId="{1BE248DC-5F72-0669-3A14-25E415CD7D83}"/>
          </ac:inkMkLst>
        </pc:inkChg>
        <pc:inkChg chg="add mod">
          <ac:chgData name="Weifeng Xu" userId="e7aed605-a3dd-4d5a-a692-a87037af107b" providerId="ADAL" clId="{556388DE-667C-4093-BD06-5C24249526D1}" dt="2023-03-12T13:43:13.864" v="1765"/>
          <ac:inkMkLst>
            <pc:docMk/>
            <pc:sldMk cId="294349878" sldId="494"/>
            <ac:inkMk id="16" creationId="{FEB20DBF-8B94-BF69-8BD3-4A2E46A80C46}"/>
          </ac:inkMkLst>
        </pc:inkChg>
        <pc:inkChg chg="add del mod">
          <ac:chgData name="Weifeng Xu" userId="e7aed605-a3dd-4d5a-a692-a87037af107b" providerId="ADAL" clId="{556388DE-667C-4093-BD06-5C24249526D1}" dt="2023-03-12T13:43:13.864" v="1765"/>
          <ac:inkMkLst>
            <pc:docMk/>
            <pc:sldMk cId="294349878" sldId="494"/>
            <ac:inkMk id="17" creationId="{9F328A72-6795-A8EA-9C46-F1EB3FE6BCFD}"/>
          </ac:inkMkLst>
        </pc:inkChg>
        <pc:inkChg chg="add">
          <ac:chgData name="Weifeng Xu" userId="e7aed605-a3dd-4d5a-a692-a87037af107b" providerId="ADAL" clId="{556388DE-667C-4093-BD06-5C24249526D1}" dt="2023-03-12T13:43:17.221" v="1766" actId="9405"/>
          <ac:inkMkLst>
            <pc:docMk/>
            <pc:sldMk cId="294349878" sldId="494"/>
            <ac:inkMk id="19" creationId="{FD53668F-8E18-CA10-54A1-9EA76F91E9E9}"/>
          </ac:inkMkLst>
        </pc:inkChg>
        <pc:inkChg chg="add mod">
          <ac:chgData name="Weifeng Xu" userId="e7aed605-a3dd-4d5a-a692-a87037af107b" providerId="ADAL" clId="{556388DE-667C-4093-BD06-5C24249526D1}" dt="2023-03-12T13:44:01.490" v="1769"/>
          <ac:inkMkLst>
            <pc:docMk/>
            <pc:sldMk cId="294349878" sldId="494"/>
            <ac:inkMk id="20" creationId="{20088718-EBA4-88E7-B691-04274D0B025E}"/>
          </ac:inkMkLst>
        </pc:inkChg>
        <pc:inkChg chg="add mod">
          <ac:chgData name="Weifeng Xu" userId="e7aed605-a3dd-4d5a-a692-a87037af107b" providerId="ADAL" clId="{556388DE-667C-4093-BD06-5C24249526D1}" dt="2023-03-12T13:44:01.490" v="1769"/>
          <ac:inkMkLst>
            <pc:docMk/>
            <pc:sldMk cId="294349878" sldId="494"/>
            <ac:inkMk id="21" creationId="{43C0CAF7-870E-F9C6-2DDD-4372EB0FD8DB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3" creationId="{911306CE-9C51-2870-5C31-8028D9D15F2F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4" creationId="{2B98C5BA-66C4-FD6B-D309-8A3CCB1B53FF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6" creationId="{C36903B2-BA56-F6E9-E3FC-5EE81C1C9235}"/>
          </ac:inkMkLst>
        </pc:inkChg>
        <pc:inkChg chg="add mod">
          <ac:chgData name="Weifeng Xu" userId="e7aed605-a3dd-4d5a-a692-a87037af107b" providerId="ADAL" clId="{556388DE-667C-4093-BD06-5C24249526D1}" dt="2023-03-12T13:44:57.110" v="1776"/>
          <ac:inkMkLst>
            <pc:docMk/>
            <pc:sldMk cId="294349878" sldId="494"/>
            <ac:inkMk id="28" creationId="{25DA96C3-556F-0AE6-3C55-1D1E08FCA57A}"/>
          </ac:inkMkLst>
        </pc:inkChg>
        <pc:inkChg chg="add">
          <ac:chgData name="Weifeng Xu" userId="e7aed605-a3dd-4d5a-a692-a87037af107b" providerId="ADAL" clId="{556388DE-667C-4093-BD06-5C24249526D1}" dt="2023-03-12T13:45:14.759" v="1777" actId="9405"/>
          <ac:inkMkLst>
            <pc:docMk/>
            <pc:sldMk cId="294349878" sldId="494"/>
            <ac:inkMk id="30" creationId="{83388111-7979-0E68-53A6-E0950BD4A153}"/>
          </ac:inkMkLst>
        </pc:inkChg>
        <pc:inkChg chg="add">
          <ac:chgData name="Weifeng Xu" userId="e7aed605-a3dd-4d5a-a692-a87037af107b" providerId="ADAL" clId="{556388DE-667C-4093-BD06-5C24249526D1}" dt="2023-03-12T13:46:00.383" v="1778" actId="9405"/>
          <ac:inkMkLst>
            <pc:docMk/>
            <pc:sldMk cId="294349878" sldId="494"/>
            <ac:inkMk id="31" creationId="{689ED371-9F12-CE24-EF27-06F1C522431E}"/>
          </ac:inkMkLst>
        </pc:inkChg>
        <pc:inkChg chg="add">
          <ac:chgData name="Weifeng Xu" userId="e7aed605-a3dd-4d5a-a692-a87037af107b" providerId="ADAL" clId="{556388DE-667C-4093-BD06-5C24249526D1}" dt="2023-03-12T13:46:07.791" v="1779" actId="9405"/>
          <ac:inkMkLst>
            <pc:docMk/>
            <pc:sldMk cId="294349878" sldId="494"/>
            <ac:inkMk id="32" creationId="{611E782E-46EE-4BE5-82B8-E0F51EE6D452}"/>
          </ac:inkMkLst>
        </pc:inkChg>
        <pc:inkChg chg="add del">
          <ac:chgData name="Weifeng Xu" userId="e7aed605-a3dd-4d5a-a692-a87037af107b" providerId="ADAL" clId="{556388DE-667C-4093-BD06-5C24249526D1}" dt="2023-03-12T13:46:13.561" v="1781" actId="9405"/>
          <ac:inkMkLst>
            <pc:docMk/>
            <pc:sldMk cId="294349878" sldId="494"/>
            <ac:inkMk id="33" creationId="{C1123E47-6634-8348-FE17-A5B5E0B70A0C}"/>
          </ac:inkMkLst>
        </pc:inkChg>
        <pc:inkChg chg="add del">
          <ac:chgData name="Weifeng Xu" userId="e7aed605-a3dd-4d5a-a692-a87037af107b" providerId="ADAL" clId="{556388DE-667C-4093-BD06-5C24249526D1}" dt="2023-03-12T13:46:16.437" v="1783" actId="9405"/>
          <ac:inkMkLst>
            <pc:docMk/>
            <pc:sldMk cId="294349878" sldId="494"/>
            <ac:inkMk id="34" creationId="{DAA4087C-9C9B-8771-2C83-86C58DCF4B9B}"/>
          </ac:inkMkLst>
        </pc:inkChg>
        <pc:inkChg chg="add">
          <ac:chgData name="Weifeng Xu" userId="e7aed605-a3dd-4d5a-a692-a87037af107b" providerId="ADAL" clId="{556388DE-667C-4093-BD06-5C24249526D1}" dt="2023-03-12T13:46:19.595" v="1784" actId="9405"/>
          <ac:inkMkLst>
            <pc:docMk/>
            <pc:sldMk cId="294349878" sldId="494"/>
            <ac:inkMk id="35" creationId="{0EB12BB1-9A73-F0B0-186A-FE5B52B0014B}"/>
          </ac:inkMkLst>
        </pc:inkChg>
      </pc:sldChg>
      <pc:sldChg chg="addSp modSp new mod">
        <pc:chgData name="Weifeng Xu" userId="e7aed605-a3dd-4d5a-a692-a87037af107b" providerId="ADAL" clId="{556388DE-667C-4093-BD06-5C24249526D1}" dt="2023-03-12T21:13:07.667" v="3199" actId="5793"/>
        <pc:sldMkLst>
          <pc:docMk/>
          <pc:sldMk cId="3938516162" sldId="495"/>
        </pc:sldMkLst>
        <pc:spChg chg="add mod">
          <ac:chgData name="Weifeng Xu" userId="e7aed605-a3dd-4d5a-a692-a87037af107b" providerId="ADAL" clId="{556388DE-667C-4093-BD06-5C24249526D1}" dt="2023-03-12T21:13:07.667" v="3199" actId="5793"/>
          <ac:spMkLst>
            <pc:docMk/>
            <pc:sldMk cId="3938516162" sldId="495"/>
            <ac:spMk id="2" creationId="{88CF963B-FA40-4D36-A98D-131980D56C6F}"/>
          </ac:spMkLst>
        </pc:spChg>
        <pc:picChg chg="add">
          <ac:chgData name="Weifeng Xu" userId="e7aed605-a3dd-4d5a-a692-a87037af107b" providerId="ADAL" clId="{556388DE-667C-4093-BD06-5C24249526D1}" dt="2023-03-12T14:28:55.849" v="1814" actId="22"/>
          <ac:picMkLst>
            <pc:docMk/>
            <pc:sldMk cId="3938516162" sldId="495"/>
            <ac:picMk id="3" creationId="{65A66A99-3B18-CA52-FD71-B2A4A278CC37}"/>
          </ac:picMkLst>
        </pc:picChg>
      </pc:sldChg>
      <pc:sldChg chg="addSp delSp modSp new mod modClrScheme chgLayout">
        <pc:chgData name="Weifeng Xu" userId="e7aed605-a3dd-4d5a-a692-a87037af107b" providerId="ADAL" clId="{556388DE-667C-4093-BD06-5C24249526D1}" dt="2023-03-12T21:15:53.082" v="3284" actId="1076"/>
        <pc:sldMkLst>
          <pc:docMk/>
          <pc:sldMk cId="2856429105" sldId="496"/>
        </pc:sldMkLst>
        <pc:spChg chg="add mod ord">
          <ac:chgData name="Weifeng Xu" userId="e7aed605-a3dd-4d5a-a692-a87037af107b" providerId="ADAL" clId="{556388DE-667C-4093-BD06-5C24249526D1}" dt="2023-03-12T21:15:41.805" v="3283" actId="20577"/>
          <ac:spMkLst>
            <pc:docMk/>
            <pc:sldMk cId="2856429105" sldId="496"/>
            <ac:spMk id="2" creationId="{131CD252-32C7-3AE5-88A9-261DBDDE560B}"/>
          </ac:spMkLst>
        </pc:spChg>
        <pc:spChg chg="add mod">
          <ac:chgData name="Weifeng Xu" userId="e7aed605-a3dd-4d5a-a692-a87037af107b" providerId="ADAL" clId="{556388DE-667C-4093-BD06-5C24249526D1}" dt="2023-03-12T21:15:53.082" v="3284" actId="1076"/>
          <ac:spMkLst>
            <pc:docMk/>
            <pc:sldMk cId="2856429105" sldId="496"/>
            <ac:spMk id="6" creationId="{9FF3D3D5-C6B2-C9FF-EA0E-647515D40484}"/>
          </ac:spMkLst>
        </pc:spChg>
        <pc:picChg chg="add mod">
          <ac:chgData name="Weifeng Xu" userId="e7aed605-a3dd-4d5a-a692-a87037af107b" providerId="ADAL" clId="{556388DE-667C-4093-BD06-5C24249526D1}" dt="2023-03-12T21:15:53.082" v="3284" actId="1076"/>
          <ac:picMkLst>
            <pc:docMk/>
            <pc:sldMk cId="2856429105" sldId="496"/>
            <ac:picMk id="3" creationId="{5E62CB01-677E-BB08-F7C8-A2237AE96597}"/>
          </ac:picMkLst>
        </pc:picChg>
        <pc:inkChg chg="add del">
          <ac:chgData name="Weifeng Xu" userId="e7aed605-a3dd-4d5a-a692-a87037af107b" providerId="ADAL" clId="{556388DE-667C-4093-BD06-5C24249526D1}" dt="2023-03-12T14:45:21.492" v="1820" actId="9405"/>
          <ac:inkMkLst>
            <pc:docMk/>
            <pc:sldMk cId="2856429105" sldId="496"/>
            <ac:inkMk id="4" creationId="{5A7FFC68-DCD7-D31E-B71D-BDE081E940B6}"/>
          </ac:inkMkLst>
        </pc:inkChg>
        <pc:inkChg chg="add del">
          <ac:chgData name="Weifeng Xu" userId="e7aed605-a3dd-4d5a-a692-a87037af107b" providerId="ADAL" clId="{556388DE-667C-4093-BD06-5C24249526D1}" dt="2023-03-12T14:45:29.252" v="1822" actId="9405"/>
          <ac:inkMkLst>
            <pc:docMk/>
            <pc:sldMk cId="2856429105" sldId="496"/>
            <ac:inkMk id="5" creationId="{C917FB37-7330-122E-A4F7-19D4AE0E67C1}"/>
          </ac:inkMkLst>
        </pc:inkChg>
      </pc:sldChg>
      <pc:sldChg chg="addSp delSp modSp new mod">
        <pc:chgData name="Weifeng Xu" userId="e7aed605-a3dd-4d5a-a692-a87037af107b" providerId="ADAL" clId="{556388DE-667C-4093-BD06-5C24249526D1}" dt="2023-03-12T15:06:19.224" v="1951"/>
        <pc:sldMkLst>
          <pc:docMk/>
          <pc:sldMk cId="10641324" sldId="497"/>
        </pc:sldMkLst>
        <pc:spChg chg="add mod">
          <ac:chgData name="Weifeng Xu" userId="e7aed605-a3dd-4d5a-a692-a87037af107b" providerId="ADAL" clId="{556388DE-667C-4093-BD06-5C24249526D1}" dt="2023-03-12T15:05:19.975" v="1946" actId="20577"/>
          <ac:spMkLst>
            <pc:docMk/>
            <pc:sldMk cId="10641324" sldId="497"/>
            <ac:spMk id="6" creationId="{677B7980-7F8E-80A8-2F59-C953F7A93385}"/>
          </ac:spMkLst>
        </pc:spChg>
        <pc:grpChg chg="mod">
          <ac:chgData name="Weifeng Xu" userId="e7aed605-a3dd-4d5a-a692-a87037af107b" providerId="ADAL" clId="{556388DE-667C-4093-BD06-5C24249526D1}" dt="2023-03-12T15:06:19.224" v="1951"/>
          <ac:grpSpMkLst>
            <pc:docMk/>
            <pc:sldMk cId="10641324" sldId="497"/>
            <ac:grpSpMk id="16" creationId="{66A9998E-B574-2026-B95E-A0724205BD0C}"/>
          </ac:grpSpMkLst>
        </pc:grpChg>
        <pc:picChg chg="add del">
          <ac:chgData name="Weifeng Xu" userId="e7aed605-a3dd-4d5a-a692-a87037af107b" providerId="ADAL" clId="{556388DE-667C-4093-BD06-5C24249526D1}" dt="2023-03-12T14:57:49.647" v="1898" actId="478"/>
          <ac:picMkLst>
            <pc:docMk/>
            <pc:sldMk cId="10641324" sldId="497"/>
            <ac:picMk id="3" creationId="{D40581AD-23A1-A1FD-9CC1-F28169C3FF20}"/>
          </ac:picMkLst>
        </pc:picChg>
        <pc:picChg chg="add">
          <ac:chgData name="Weifeng Xu" userId="e7aed605-a3dd-4d5a-a692-a87037af107b" providerId="ADAL" clId="{556388DE-667C-4093-BD06-5C24249526D1}" dt="2023-03-12T15:01:28.469" v="1899" actId="22"/>
          <ac:picMkLst>
            <pc:docMk/>
            <pc:sldMk cId="10641324" sldId="497"/>
            <ac:picMk id="5" creationId="{D421C130-D63D-FB8D-A716-6EBFA8A06B2F}"/>
          </ac:picMkLst>
        </pc:picChg>
        <pc:inkChg chg="add del">
          <ac:chgData name="Weifeng Xu" userId="e7aed605-a3dd-4d5a-a692-a87037af107b" providerId="ADAL" clId="{556388DE-667C-4093-BD06-5C24249526D1}" dt="2023-03-12T15:06:06.447" v="1948" actId="9405"/>
          <ac:inkMkLst>
            <pc:docMk/>
            <pc:sldMk cId="10641324" sldId="497"/>
            <ac:inkMk id="13" creationId="{FEA887F5-9CF2-9980-89FF-2203EC13BEFC}"/>
          </ac:inkMkLst>
        </pc:inkChg>
        <pc:inkChg chg="add mod">
          <ac:chgData name="Weifeng Xu" userId="e7aed605-a3dd-4d5a-a692-a87037af107b" providerId="ADAL" clId="{556388DE-667C-4093-BD06-5C24249526D1}" dt="2023-03-12T15:06:19.224" v="1951"/>
          <ac:inkMkLst>
            <pc:docMk/>
            <pc:sldMk cId="10641324" sldId="497"/>
            <ac:inkMk id="14" creationId="{E8B1DBF5-3912-1599-76F5-6B1259A9498B}"/>
          </ac:inkMkLst>
        </pc:inkChg>
        <pc:inkChg chg="add mod">
          <ac:chgData name="Weifeng Xu" userId="e7aed605-a3dd-4d5a-a692-a87037af107b" providerId="ADAL" clId="{556388DE-667C-4093-BD06-5C24249526D1}" dt="2023-03-12T15:06:19.224" v="1951"/>
          <ac:inkMkLst>
            <pc:docMk/>
            <pc:sldMk cId="10641324" sldId="497"/>
            <ac:inkMk id="15" creationId="{2FCFE21E-316D-5676-1471-066E93E0161D}"/>
          </ac:inkMkLst>
        </pc:inkChg>
        <pc:cxnChg chg="add mod">
          <ac:chgData name="Weifeng Xu" userId="e7aed605-a3dd-4d5a-a692-a87037af107b" providerId="ADAL" clId="{556388DE-667C-4093-BD06-5C24249526D1}" dt="2023-03-12T15:03:43.641" v="1936" actId="1076"/>
          <ac:cxnSpMkLst>
            <pc:docMk/>
            <pc:sldMk cId="10641324" sldId="497"/>
            <ac:cxnSpMk id="8" creationId="{763A9BD4-E4B3-DD8D-6424-556E0B2AE43B}"/>
          </ac:cxnSpMkLst>
        </pc:cxnChg>
        <pc:cxnChg chg="add mod">
          <ac:chgData name="Weifeng Xu" userId="e7aed605-a3dd-4d5a-a692-a87037af107b" providerId="ADAL" clId="{556388DE-667C-4093-BD06-5C24249526D1}" dt="2023-03-12T15:03:49.744" v="1938" actId="13822"/>
          <ac:cxnSpMkLst>
            <pc:docMk/>
            <pc:sldMk cId="10641324" sldId="497"/>
            <ac:cxnSpMk id="10" creationId="{E2888EDE-F826-402D-8269-7D8BDB3FB822}"/>
          </ac:cxnSpMkLst>
        </pc:cxnChg>
        <pc:cxnChg chg="add mod">
          <ac:chgData name="Weifeng Xu" userId="e7aed605-a3dd-4d5a-a692-a87037af107b" providerId="ADAL" clId="{556388DE-667C-4093-BD06-5C24249526D1}" dt="2023-03-12T15:03:55.527" v="1940" actId="13822"/>
          <ac:cxnSpMkLst>
            <pc:docMk/>
            <pc:sldMk cId="10641324" sldId="497"/>
            <ac:cxnSpMk id="12" creationId="{D7240044-C80D-BAFB-C6C2-D24C4CD90AB7}"/>
          </ac:cxnSpMkLst>
        </pc:cxnChg>
      </pc:sldChg>
      <pc:sldChg chg="new del">
        <pc:chgData name="Weifeng Xu" userId="e7aed605-a3dd-4d5a-a692-a87037af107b" providerId="ADAL" clId="{556388DE-667C-4093-BD06-5C24249526D1}" dt="2023-03-12T20:49:19.436" v="3107" actId="47"/>
        <pc:sldMkLst>
          <pc:docMk/>
          <pc:sldMk cId="1659820696" sldId="498"/>
        </pc:sldMkLst>
      </pc:sldChg>
      <pc:sldChg chg="addSp new mod">
        <pc:chgData name="Weifeng Xu" userId="e7aed605-a3dd-4d5a-a692-a87037af107b" providerId="ADAL" clId="{556388DE-667C-4093-BD06-5C24249526D1}" dt="2023-03-12T15:34:05.493" v="1953" actId="22"/>
        <pc:sldMkLst>
          <pc:docMk/>
          <pc:sldMk cId="3380437478" sldId="499"/>
        </pc:sldMkLst>
        <pc:picChg chg="add">
          <ac:chgData name="Weifeng Xu" userId="e7aed605-a3dd-4d5a-a692-a87037af107b" providerId="ADAL" clId="{556388DE-667C-4093-BD06-5C24249526D1}" dt="2023-03-12T15:34:05.493" v="1953" actId="22"/>
          <ac:picMkLst>
            <pc:docMk/>
            <pc:sldMk cId="3380437478" sldId="499"/>
            <ac:picMk id="3" creationId="{7BC8D201-5C7B-6494-59EF-451BFD35171F}"/>
          </ac:picMkLst>
        </pc:picChg>
      </pc:sldChg>
      <pc:sldChg chg="addSp modSp new mod">
        <pc:chgData name="Weifeng Xu" userId="e7aed605-a3dd-4d5a-a692-a87037af107b" providerId="ADAL" clId="{556388DE-667C-4093-BD06-5C24249526D1}" dt="2023-03-12T19:57:55.411" v="2273" actId="14100"/>
        <pc:sldMkLst>
          <pc:docMk/>
          <pc:sldMk cId="4090916574" sldId="500"/>
        </pc:sldMkLst>
        <pc:spChg chg="mod">
          <ac:chgData name="Weifeng Xu" userId="e7aed605-a3dd-4d5a-a692-a87037af107b" providerId="ADAL" clId="{556388DE-667C-4093-BD06-5C24249526D1}" dt="2023-03-12T19:50:01.557" v="2121" actId="20577"/>
          <ac:spMkLst>
            <pc:docMk/>
            <pc:sldMk cId="4090916574" sldId="500"/>
            <ac:spMk id="2" creationId="{31682168-3B72-E924-3FE2-E831DAC54364}"/>
          </ac:spMkLst>
        </pc:spChg>
        <pc:spChg chg="mod">
          <ac:chgData name="Weifeng Xu" userId="e7aed605-a3dd-4d5a-a692-a87037af107b" providerId="ADAL" clId="{556388DE-667C-4093-BD06-5C24249526D1}" dt="2023-03-12T19:57:55.411" v="2273" actId="14100"/>
          <ac:spMkLst>
            <pc:docMk/>
            <pc:sldMk cId="4090916574" sldId="500"/>
            <ac:spMk id="3" creationId="{37530DF7-6FC4-8933-A9BD-89034C9D69EB}"/>
          </ac:spMkLst>
        </pc:spChg>
        <pc:graphicFrameChg chg="add mod">
          <ac:chgData name="Weifeng Xu" userId="e7aed605-a3dd-4d5a-a692-a87037af107b" providerId="ADAL" clId="{556388DE-667C-4093-BD06-5C24249526D1}" dt="2023-03-12T19:57:15.138" v="2243" actId="1076"/>
          <ac:graphicFrameMkLst>
            <pc:docMk/>
            <pc:sldMk cId="4090916574" sldId="500"/>
            <ac:graphicFrameMk id="4" creationId="{9727A215-BCE2-101B-AFF3-C6DE2E15798B}"/>
          </ac:graphicFrameMkLst>
        </pc:graphicFrameChg>
      </pc:sldChg>
      <pc:sldChg chg="addSp modSp new mod modClrScheme chgLayout">
        <pc:chgData name="Weifeng Xu" userId="e7aed605-a3dd-4d5a-a692-a87037af107b" providerId="ADAL" clId="{556388DE-667C-4093-BD06-5C24249526D1}" dt="2023-03-12T20:07:51.434" v="2449" actId="20577"/>
        <pc:sldMkLst>
          <pc:docMk/>
          <pc:sldMk cId="2820562463" sldId="501"/>
        </pc:sldMkLst>
        <pc:spChg chg="add mod">
          <ac:chgData name="Weifeng Xu" userId="e7aed605-a3dd-4d5a-a692-a87037af107b" providerId="ADAL" clId="{556388DE-667C-4093-BD06-5C24249526D1}" dt="2023-03-12T20:07:51.434" v="2449" actId="20577"/>
          <ac:spMkLst>
            <pc:docMk/>
            <pc:sldMk cId="2820562463" sldId="501"/>
            <ac:spMk id="2" creationId="{BAEC7A67-0133-28DA-1CFE-96DD939849A3}"/>
          </ac:spMkLst>
        </pc:spChg>
        <pc:spChg chg="add mod">
          <ac:chgData name="Weifeng Xu" userId="e7aed605-a3dd-4d5a-a692-a87037af107b" providerId="ADAL" clId="{556388DE-667C-4093-BD06-5C24249526D1}" dt="2023-03-12T20:07:43.673" v="2430" actId="700"/>
          <ac:spMkLst>
            <pc:docMk/>
            <pc:sldMk cId="2820562463" sldId="501"/>
            <ac:spMk id="3" creationId="{2FF92B21-D627-C5D7-EFD3-3F0FF994C347}"/>
          </ac:spMkLst>
        </pc:spChg>
      </pc:sldChg>
      <pc:sldChg chg="addSp modSp new mod modClrScheme chgLayout">
        <pc:chgData name="Weifeng Xu" userId="e7aed605-a3dd-4d5a-a692-a87037af107b" providerId="ADAL" clId="{556388DE-667C-4093-BD06-5C24249526D1}" dt="2023-03-12T20:25:07.018" v="2618" actId="20577"/>
        <pc:sldMkLst>
          <pc:docMk/>
          <pc:sldMk cId="2094267557" sldId="502"/>
        </pc:sldMkLst>
        <pc:spChg chg="add mod">
          <ac:chgData name="Weifeng Xu" userId="e7aed605-a3dd-4d5a-a692-a87037af107b" providerId="ADAL" clId="{556388DE-667C-4093-BD06-5C24249526D1}" dt="2023-03-12T20:25:07.018" v="2618" actId="20577"/>
          <ac:spMkLst>
            <pc:docMk/>
            <pc:sldMk cId="2094267557" sldId="502"/>
            <ac:spMk id="2" creationId="{F237D66D-8365-60ED-D405-B65B8017BF70}"/>
          </ac:spMkLst>
        </pc:spChg>
        <pc:spChg chg="add mod">
          <ac:chgData name="Weifeng Xu" userId="e7aed605-a3dd-4d5a-a692-a87037af107b" providerId="ADAL" clId="{556388DE-667C-4093-BD06-5C24249526D1}" dt="2023-03-12T20:25:00.280" v="2605" actId="700"/>
          <ac:spMkLst>
            <pc:docMk/>
            <pc:sldMk cId="2094267557" sldId="502"/>
            <ac:spMk id="3" creationId="{8ADFEBA2-F4EB-E6F3-08B9-03612B8AB793}"/>
          </ac:spMkLst>
        </pc:spChg>
      </pc:sldChg>
      <pc:sldChg chg="modSp new mod ord">
        <pc:chgData name="Weifeng Xu" userId="e7aed605-a3dd-4d5a-a692-a87037af107b" providerId="ADAL" clId="{556388DE-667C-4093-BD06-5C24249526D1}" dt="2023-03-12T20:34:44.654" v="2854" actId="6549"/>
        <pc:sldMkLst>
          <pc:docMk/>
          <pc:sldMk cId="2060846634" sldId="503"/>
        </pc:sldMkLst>
        <pc:spChg chg="mod">
          <ac:chgData name="Weifeng Xu" userId="e7aed605-a3dd-4d5a-a692-a87037af107b" providerId="ADAL" clId="{556388DE-667C-4093-BD06-5C24249526D1}" dt="2023-03-12T20:27:48.990" v="2647" actId="20577"/>
          <ac:spMkLst>
            <pc:docMk/>
            <pc:sldMk cId="2060846634" sldId="503"/>
            <ac:spMk id="2" creationId="{4C5E9450-A78E-D9A8-0146-13121BE1C96A}"/>
          </ac:spMkLst>
        </pc:spChg>
        <pc:spChg chg="mod">
          <ac:chgData name="Weifeng Xu" userId="e7aed605-a3dd-4d5a-a692-a87037af107b" providerId="ADAL" clId="{556388DE-667C-4093-BD06-5C24249526D1}" dt="2023-03-12T20:34:44.654" v="2854" actId="6549"/>
          <ac:spMkLst>
            <pc:docMk/>
            <pc:sldMk cId="2060846634" sldId="503"/>
            <ac:spMk id="3" creationId="{9D328224-C26B-DD0B-FF91-7DAC407D3D23}"/>
          </ac:spMkLst>
        </pc:spChg>
      </pc:sldChg>
      <pc:sldChg chg="addSp delSp modSp new mod modClrScheme chgLayout">
        <pc:chgData name="Weifeng Xu" userId="e7aed605-a3dd-4d5a-a692-a87037af107b" providerId="ADAL" clId="{556388DE-667C-4093-BD06-5C24249526D1}" dt="2023-03-12T21:07:35.309" v="3134" actId="108"/>
        <pc:sldMkLst>
          <pc:docMk/>
          <pc:sldMk cId="1443692906" sldId="504"/>
        </pc:sldMkLst>
        <pc:spChg chg="del">
          <ac:chgData name="Weifeng Xu" userId="e7aed605-a3dd-4d5a-a692-a87037af107b" providerId="ADAL" clId="{556388DE-667C-4093-BD06-5C24249526D1}" dt="2023-03-12T21:03:29.960" v="3109" actId="700"/>
          <ac:spMkLst>
            <pc:docMk/>
            <pc:sldMk cId="1443692906" sldId="504"/>
            <ac:spMk id="2" creationId="{767CA9C6-D6E6-D909-6990-ABE49A116449}"/>
          </ac:spMkLst>
        </pc:spChg>
        <pc:spChg chg="add mod">
          <ac:chgData name="Weifeng Xu" userId="e7aed605-a3dd-4d5a-a692-a87037af107b" providerId="ADAL" clId="{556388DE-667C-4093-BD06-5C24249526D1}" dt="2023-03-12T21:06:50.894" v="3130" actId="1076"/>
          <ac:spMkLst>
            <pc:docMk/>
            <pc:sldMk cId="1443692906" sldId="504"/>
            <ac:spMk id="6" creationId="{706D466E-ADFE-B2DD-26A3-8FEFA6B7ED7C}"/>
          </ac:spMkLst>
        </pc:spChg>
        <pc:spChg chg="add mod">
          <ac:chgData name="Weifeng Xu" userId="e7aed605-a3dd-4d5a-a692-a87037af107b" providerId="ADAL" clId="{556388DE-667C-4093-BD06-5C24249526D1}" dt="2023-03-12T21:07:35.309" v="3134" actId="108"/>
          <ac:spMkLst>
            <pc:docMk/>
            <pc:sldMk cId="1443692906" sldId="504"/>
            <ac:spMk id="8" creationId="{1AC4D543-B55C-EB5B-B858-AA2D3C31955A}"/>
          </ac:spMkLst>
        </pc:spChg>
        <pc:picChg chg="add mod">
          <ac:chgData name="Weifeng Xu" userId="e7aed605-a3dd-4d5a-a692-a87037af107b" providerId="ADAL" clId="{556388DE-667C-4093-BD06-5C24249526D1}" dt="2023-03-12T21:06:50.894" v="3130" actId="1076"/>
          <ac:picMkLst>
            <pc:docMk/>
            <pc:sldMk cId="1443692906" sldId="504"/>
            <ac:picMk id="4" creationId="{E2459E23-181A-09C8-FC13-72F5EBC4A481}"/>
          </ac:picMkLst>
        </pc:picChg>
      </pc:sldChg>
      <pc:sldChg chg="addSp modSp new mod ord">
        <pc:chgData name="Weifeng Xu" userId="e7aed605-a3dd-4d5a-a692-a87037af107b" providerId="ADAL" clId="{556388DE-667C-4093-BD06-5C24249526D1}" dt="2023-03-12T22:32:12.642" v="3415" actId="13822"/>
        <pc:sldMkLst>
          <pc:docMk/>
          <pc:sldMk cId="4131882356" sldId="505"/>
        </pc:sldMkLst>
        <pc:spChg chg="add mod">
          <ac:chgData name="Weifeng Xu" userId="e7aed605-a3dd-4d5a-a692-a87037af107b" providerId="ADAL" clId="{556388DE-667C-4093-BD06-5C24249526D1}" dt="2023-03-12T21:11:16.717" v="3161" actId="14100"/>
          <ac:spMkLst>
            <pc:docMk/>
            <pc:sldMk cId="4131882356" sldId="505"/>
            <ac:spMk id="4" creationId="{B956AD1D-608A-D78D-9F58-DDDFA615EA5A}"/>
          </ac:spMkLst>
        </pc:spChg>
        <pc:spChg chg="add mod">
          <ac:chgData name="Weifeng Xu" userId="e7aed605-a3dd-4d5a-a692-a87037af107b" providerId="ADAL" clId="{556388DE-667C-4093-BD06-5C24249526D1}" dt="2023-03-12T21:11:21.172" v="3163" actId="1076"/>
          <ac:spMkLst>
            <pc:docMk/>
            <pc:sldMk cId="4131882356" sldId="505"/>
            <ac:spMk id="6" creationId="{B1B8A262-EF45-389F-46D4-8E264CDE4109}"/>
          </ac:spMkLst>
        </pc:spChg>
        <pc:spChg chg="add mod">
          <ac:chgData name="Weifeng Xu" userId="e7aed605-a3dd-4d5a-a692-a87037af107b" providerId="ADAL" clId="{556388DE-667C-4093-BD06-5C24249526D1}" dt="2023-03-12T22:32:06.972" v="3413" actId="207"/>
          <ac:spMkLst>
            <pc:docMk/>
            <pc:sldMk cId="4131882356" sldId="505"/>
            <ac:spMk id="7" creationId="{0B2B20AB-6868-9F47-1DEA-8D9C59233689}"/>
          </ac:spMkLst>
        </pc:spChg>
        <pc:picChg chg="add mod">
          <ac:chgData name="Weifeng Xu" userId="e7aed605-a3dd-4d5a-a692-a87037af107b" providerId="ADAL" clId="{556388DE-667C-4093-BD06-5C24249526D1}" dt="2023-03-12T21:11:18.110" v="3162" actId="1076"/>
          <ac:picMkLst>
            <pc:docMk/>
            <pc:sldMk cId="4131882356" sldId="505"/>
            <ac:picMk id="3" creationId="{A20611C1-29C1-3E9F-8A44-5C7A39217A6B}"/>
          </ac:picMkLst>
        </pc:picChg>
        <pc:cxnChg chg="add mod">
          <ac:chgData name="Weifeng Xu" userId="e7aed605-a3dd-4d5a-a692-a87037af107b" providerId="ADAL" clId="{556388DE-667C-4093-BD06-5C24249526D1}" dt="2023-03-12T22:32:12.642" v="3415" actId="13822"/>
          <ac:cxnSpMkLst>
            <pc:docMk/>
            <pc:sldMk cId="4131882356" sldId="505"/>
            <ac:cxnSpMk id="9" creationId="{5674D4F9-0DCF-316F-1C79-7572E990A0A5}"/>
          </ac:cxnSpMkLst>
        </pc:cxnChg>
      </pc:sldChg>
      <pc:sldChg chg="addSp delSp modSp new mod modClrScheme chgLayout">
        <pc:chgData name="Weifeng Xu" userId="e7aed605-a3dd-4d5a-a692-a87037af107b" providerId="ADAL" clId="{556388DE-667C-4093-BD06-5C24249526D1}" dt="2023-03-12T22:38:24.720" v="3632" actId="20577"/>
        <pc:sldMkLst>
          <pc:docMk/>
          <pc:sldMk cId="3403352322" sldId="506"/>
        </pc:sldMkLst>
        <pc:spChg chg="add del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2" creationId="{22E3B86D-2E39-316A-AB60-CF993FD94D32}"/>
          </ac:spMkLst>
        </pc:spChg>
        <pc:spChg chg="add del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3" creationId="{859AC8EF-0A0C-0446-906E-72CF1FB0C6F5}"/>
          </ac:spMkLst>
        </pc:spChg>
        <pc:spChg chg="add mod ord">
          <ac:chgData name="Weifeng Xu" userId="e7aed605-a3dd-4d5a-a692-a87037af107b" providerId="ADAL" clId="{556388DE-667C-4093-BD06-5C24249526D1}" dt="2023-03-12T22:38:24.720" v="3632" actId="20577"/>
          <ac:spMkLst>
            <pc:docMk/>
            <pc:sldMk cId="3403352322" sldId="506"/>
            <ac:spMk id="4" creationId="{FE6F9709-58DD-578D-AF3A-3F9E29A3C3A6}"/>
          </ac:spMkLst>
        </pc:spChg>
        <pc:spChg chg="add mod ord">
          <ac:chgData name="Weifeng Xu" userId="e7aed605-a3dd-4d5a-a692-a87037af107b" providerId="ADAL" clId="{556388DE-667C-4093-BD06-5C24249526D1}" dt="2023-03-12T21:14:33.819" v="3205" actId="700"/>
          <ac:spMkLst>
            <pc:docMk/>
            <pc:sldMk cId="3403352322" sldId="506"/>
            <ac:spMk id="5" creationId="{4A6B1DC2-B0ED-EB40-F21A-2D5DA9F4DB20}"/>
          </ac:spMkLst>
        </pc:spChg>
      </pc:sldChg>
      <pc:sldChg chg="addSp delSp modSp new del mod chgLayout">
        <pc:chgData name="Weifeng Xu" userId="e7aed605-a3dd-4d5a-a692-a87037af107b" providerId="ADAL" clId="{556388DE-667C-4093-BD06-5C24249526D1}" dt="2023-03-12T22:38:32.938" v="3633" actId="47"/>
        <pc:sldMkLst>
          <pc:docMk/>
          <pc:sldMk cId="113750166" sldId="507"/>
        </pc:sldMkLst>
        <pc:spChg chg="del">
          <ac:chgData name="Weifeng Xu" userId="e7aed605-a3dd-4d5a-a692-a87037af107b" providerId="ADAL" clId="{556388DE-667C-4093-BD06-5C24249526D1}" dt="2023-03-12T21:16:27.142" v="3286" actId="700"/>
          <ac:spMkLst>
            <pc:docMk/>
            <pc:sldMk cId="113750166" sldId="507"/>
            <ac:spMk id="2" creationId="{7EA07785-1A2D-FECF-712A-FD91DC4E0622}"/>
          </ac:spMkLst>
        </pc:spChg>
        <pc:spChg chg="add mod ord">
          <ac:chgData name="Weifeng Xu" userId="e7aed605-a3dd-4d5a-a692-a87037af107b" providerId="ADAL" clId="{556388DE-667C-4093-BD06-5C24249526D1}" dt="2023-03-12T21:16:27.142" v="3286" actId="700"/>
          <ac:spMkLst>
            <pc:docMk/>
            <pc:sldMk cId="113750166" sldId="507"/>
            <ac:spMk id="3" creationId="{5865CB8F-314D-DF42-13D7-1FC4DC90C5E8}"/>
          </ac:spMkLst>
        </pc:spChg>
      </pc:sldChg>
      <pc:sldChg chg="addSp modSp new mod setBg">
        <pc:chgData name="Weifeng Xu" userId="e7aed605-a3dd-4d5a-a692-a87037af107b" providerId="ADAL" clId="{556388DE-667C-4093-BD06-5C24249526D1}" dt="2023-03-12T22:34:55.369" v="3468" actId="26606"/>
        <pc:sldMkLst>
          <pc:docMk/>
          <pc:sldMk cId="1038472347" sldId="508"/>
        </pc:sldMkLst>
        <pc:picChg chg="add mod">
          <ac:chgData name="Weifeng Xu" userId="e7aed605-a3dd-4d5a-a692-a87037af107b" providerId="ADAL" clId="{556388DE-667C-4093-BD06-5C24249526D1}" dt="2023-03-12T22:34:55.369" v="3468" actId="26606"/>
          <ac:picMkLst>
            <pc:docMk/>
            <pc:sldMk cId="1038472347" sldId="508"/>
            <ac:picMk id="3" creationId="{A8A30552-6405-73A4-AE7E-2E07682282A6}"/>
          </ac:picMkLst>
        </pc:picChg>
      </pc:sldChg>
      <pc:sldChg chg="addSp modSp new mod modClrScheme chgLayout">
        <pc:chgData name="Weifeng Xu" userId="e7aed605-a3dd-4d5a-a692-a87037af107b" providerId="ADAL" clId="{556388DE-667C-4093-BD06-5C24249526D1}" dt="2023-03-12T22:48:24.850" v="3780" actId="15"/>
        <pc:sldMkLst>
          <pc:docMk/>
          <pc:sldMk cId="2997010181" sldId="509"/>
        </pc:sldMkLst>
        <pc:spChg chg="add mod">
          <ac:chgData name="Weifeng Xu" userId="e7aed605-a3dd-4d5a-a692-a87037af107b" providerId="ADAL" clId="{556388DE-667C-4093-BD06-5C24249526D1}" dt="2023-03-12T22:39:02.175" v="3663" actId="20577"/>
          <ac:spMkLst>
            <pc:docMk/>
            <pc:sldMk cId="2997010181" sldId="509"/>
            <ac:spMk id="2" creationId="{0F421F5B-F679-112D-3970-693634C2998C}"/>
          </ac:spMkLst>
        </pc:spChg>
        <pc:spChg chg="add mod">
          <ac:chgData name="Weifeng Xu" userId="e7aed605-a3dd-4d5a-a692-a87037af107b" providerId="ADAL" clId="{556388DE-667C-4093-BD06-5C24249526D1}" dt="2023-03-12T22:48:24.850" v="3780" actId="15"/>
          <ac:spMkLst>
            <pc:docMk/>
            <pc:sldMk cId="2997010181" sldId="509"/>
            <ac:spMk id="3" creationId="{ABC21C68-B475-E58A-DB4E-0D639CBDBD1C}"/>
          </ac:spMkLst>
        </pc:spChg>
      </pc:sldChg>
    </pc:docChg>
  </pc:docChgLst>
  <pc:docChgLst>
    <pc:chgData name="Weifeng Xu" userId="e7aed605-a3dd-4d5a-a692-a87037af107b" providerId="ADAL" clId="{56EA9032-4EFB-42AF-ADC1-90B20B4F16D4}"/>
    <pc:docChg chg="undo custSel addSld delSld modSld sldOrd">
      <pc:chgData name="Weifeng Xu" userId="e7aed605-a3dd-4d5a-a692-a87037af107b" providerId="ADAL" clId="{56EA9032-4EFB-42AF-ADC1-90B20B4F16D4}" dt="2023-03-15T23:23:23.988" v="2182" actId="20577"/>
      <pc:docMkLst>
        <pc:docMk/>
      </pc:docMkLst>
      <pc:sldChg chg="modSp mod">
        <pc:chgData name="Weifeng Xu" userId="e7aed605-a3dd-4d5a-a692-a87037af107b" providerId="ADAL" clId="{56EA9032-4EFB-42AF-ADC1-90B20B4F16D4}" dt="2023-03-15T12:40:36.901" v="1094" actId="20577"/>
        <pc:sldMkLst>
          <pc:docMk/>
          <pc:sldMk cId="162022530" sldId="256"/>
        </pc:sldMkLst>
        <pc:spChg chg="mod">
          <ac:chgData name="Weifeng Xu" userId="e7aed605-a3dd-4d5a-a692-a87037af107b" providerId="ADAL" clId="{56EA9032-4EFB-42AF-ADC1-90B20B4F16D4}" dt="2023-03-15T12:40:36.901" v="109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6EA9032-4EFB-42AF-ADC1-90B20B4F16D4}" dt="2023-03-14T19:10:11.685" v="722" actId="6549"/>
          <ac:spMkLst>
            <pc:docMk/>
            <pc:sldMk cId="162022530" sldId="256"/>
            <ac:spMk id="4" creationId="{00000000-0000-0000-0000-000000000000}"/>
          </ac:spMkLst>
        </pc:spChg>
      </pc:sldChg>
      <pc:sldChg chg="add del ord">
        <pc:chgData name="Weifeng Xu" userId="e7aed605-a3dd-4d5a-a692-a87037af107b" providerId="ADAL" clId="{56EA9032-4EFB-42AF-ADC1-90B20B4F16D4}" dt="2023-03-14T19:32:01.968" v="933" actId="47"/>
        <pc:sldMkLst>
          <pc:docMk/>
          <pc:sldMk cId="1777439905" sldId="510"/>
        </pc:sldMkLst>
      </pc:sldChg>
      <pc:sldChg chg="del">
        <pc:chgData name="Weifeng Xu" userId="e7aed605-a3dd-4d5a-a692-a87037af107b" providerId="ADAL" clId="{56EA9032-4EFB-42AF-ADC1-90B20B4F16D4}" dt="2023-03-14T14:52:25.870" v="47" actId="47"/>
        <pc:sldMkLst>
          <pc:docMk/>
          <pc:sldMk cId="4211043292" sldId="511"/>
        </pc:sldMkLst>
      </pc:sldChg>
      <pc:sldChg chg="del">
        <pc:chgData name="Weifeng Xu" userId="e7aed605-a3dd-4d5a-a692-a87037af107b" providerId="ADAL" clId="{56EA9032-4EFB-42AF-ADC1-90B20B4F16D4}" dt="2023-03-14T14:51:55.152" v="35" actId="47"/>
        <pc:sldMkLst>
          <pc:docMk/>
          <pc:sldMk cId="197202257" sldId="512"/>
        </pc:sldMkLst>
      </pc:sldChg>
      <pc:sldChg chg="del">
        <pc:chgData name="Weifeng Xu" userId="e7aed605-a3dd-4d5a-a692-a87037af107b" providerId="ADAL" clId="{56EA9032-4EFB-42AF-ADC1-90B20B4F16D4}" dt="2023-03-14T14:52:22.107" v="43" actId="47"/>
        <pc:sldMkLst>
          <pc:docMk/>
          <pc:sldMk cId="115951575" sldId="513"/>
        </pc:sldMkLst>
      </pc:sldChg>
      <pc:sldChg chg="del">
        <pc:chgData name="Weifeng Xu" userId="e7aed605-a3dd-4d5a-a692-a87037af107b" providerId="ADAL" clId="{56EA9032-4EFB-42AF-ADC1-90B20B4F16D4}" dt="2023-03-14T14:52:07.767" v="38" actId="47"/>
        <pc:sldMkLst>
          <pc:docMk/>
          <pc:sldMk cId="1670682157" sldId="514"/>
        </pc:sldMkLst>
      </pc:sldChg>
      <pc:sldChg chg="del">
        <pc:chgData name="Weifeng Xu" userId="e7aed605-a3dd-4d5a-a692-a87037af107b" providerId="ADAL" clId="{56EA9032-4EFB-42AF-ADC1-90B20B4F16D4}" dt="2023-03-14T14:52:23.430" v="44" actId="47"/>
        <pc:sldMkLst>
          <pc:docMk/>
          <pc:sldMk cId="1302932734" sldId="516"/>
        </pc:sldMkLst>
      </pc:sldChg>
      <pc:sldChg chg="del">
        <pc:chgData name="Weifeng Xu" userId="e7aed605-a3dd-4d5a-a692-a87037af107b" providerId="ADAL" clId="{56EA9032-4EFB-42AF-ADC1-90B20B4F16D4}" dt="2023-03-14T14:52:06.807" v="37" actId="47"/>
        <pc:sldMkLst>
          <pc:docMk/>
          <pc:sldMk cId="1489614793" sldId="517"/>
        </pc:sldMkLst>
      </pc:sldChg>
      <pc:sldChg chg="del">
        <pc:chgData name="Weifeng Xu" userId="e7aed605-a3dd-4d5a-a692-a87037af107b" providerId="ADAL" clId="{56EA9032-4EFB-42AF-ADC1-90B20B4F16D4}" dt="2023-03-14T14:52:24.400" v="45" actId="47"/>
        <pc:sldMkLst>
          <pc:docMk/>
          <pc:sldMk cId="1874011897" sldId="518"/>
        </pc:sldMkLst>
      </pc:sldChg>
      <pc:sldChg chg="del">
        <pc:chgData name="Weifeng Xu" userId="e7aed605-a3dd-4d5a-a692-a87037af107b" providerId="ADAL" clId="{56EA9032-4EFB-42AF-ADC1-90B20B4F16D4}" dt="2023-03-14T14:52:24.950" v="46" actId="47"/>
        <pc:sldMkLst>
          <pc:docMk/>
          <pc:sldMk cId="1702190627" sldId="520"/>
        </pc:sldMkLst>
      </pc:sldChg>
      <pc:sldChg chg="del">
        <pc:chgData name="Weifeng Xu" userId="e7aed605-a3dd-4d5a-a692-a87037af107b" providerId="ADAL" clId="{56EA9032-4EFB-42AF-ADC1-90B20B4F16D4}" dt="2023-03-14T14:52:26.574" v="48" actId="47"/>
        <pc:sldMkLst>
          <pc:docMk/>
          <pc:sldMk cId="2004266353" sldId="521"/>
        </pc:sldMkLst>
      </pc:sldChg>
      <pc:sldChg chg="addSp modSp mod modClrScheme chgLayout">
        <pc:chgData name="Weifeng Xu" userId="e7aed605-a3dd-4d5a-a692-a87037af107b" providerId="ADAL" clId="{56EA9032-4EFB-42AF-ADC1-90B20B4F16D4}" dt="2023-03-14T17:16:09.487" v="713" actId="108"/>
        <pc:sldMkLst>
          <pc:docMk/>
          <pc:sldMk cId="3237386895" sldId="522"/>
        </pc:sldMkLst>
        <pc:spChg chg="mod ord">
          <ac:chgData name="Weifeng Xu" userId="e7aed605-a3dd-4d5a-a692-a87037af107b" providerId="ADAL" clId="{56EA9032-4EFB-42AF-ADC1-90B20B4F16D4}" dt="2023-03-14T17:14:19.973" v="534" actId="700"/>
          <ac:spMkLst>
            <pc:docMk/>
            <pc:sldMk cId="3237386895" sldId="522"/>
            <ac:spMk id="2" creationId="{8E1965A1-6A51-2D66-518C-D92CB8CD8E80}"/>
          </ac:spMkLst>
        </pc:spChg>
        <pc:spChg chg="add mod ord">
          <ac:chgData name="Weifeng Xu" userId="e7aed605-a3dd-4d5a-a692-a87037af107b" providerId="ADAL" clId="{56EA9032-4EFB-42AF-ADC1-90B20B4F16D4}" dt="2023-03-14T17:16:09.487" v="713" actId="108"/>
          <ac:spMkLst>
            <pc:docMk/>
            <pc:sldMk cId="3237386895" sldId="522"/>
            <ac:spMk id="3" creationId="{674393F5-244E-8B66-57E3-3B1588FE3A0B}"/>
          </ac:spMkLst>
        </pc:spChg>
      </pc:sldChg>
      <pc:sldChg chg="del">
        <pc:chgData name="Weifeng Xu" userId="e7aed605-a3dd-4d5a-a692-a87037af107b" providerId="ADAL" clId="{56EA9032-4EFB-42AF-ADC1-90B20B4F16D4}" dt="2023-03-14T14:52:27.021" v="49" actId="47"/>
        <pc:sldMkLst>
          <pc:docMk/>
          <pc:sldMk cId="2123910526" sldId="523"/>
        </pc:sldMkLst>
      </pc:sldChg>
      <pc:sldChg chg="del">
        <pc:chgData name="Weifeng Xu" userId="e7aed605-a3dd-4d5a-a692-a87037af107b" providerId="ADAL" clId="{56EA9032-4EFB-42AF-ADC1-90B20B4F16D4}" dt="2023-03-14T14:52:29.212" v="52" actId="47"/>
        <pc:sldMkLst>
          <pc:docMk/>
          <pc:sldMk cId="755069765" sldId="524"/>
        </pc:sldMkLst>
      </pc:sldChg>
      <pc:sldChg chg="del">
        <pc:chgData name="Weifeng Xu" userId="e7aed605-a3dd-4d5a-a692-a87037af107b" providerId="ADAL" clId="{56EA9032-4EFB-42AF-ADC1-90B20B4F16D4}" dt="2023-03-14T14:52:28.837" v="51" actId="47"/>
        <pc:sldMkLst>
          <pc:docMk/>
          <pc:sldMk cId="567914098" sldId="525"/>
        </pc:sldMkLst>
      </pc:sldChg>
      <pc:sldChg chg="del">
        <pc:chgData name="Weifeng Xu" userId="e7aed605-a3dd-4d5a-a692-a87037af107b" providerId="ADAL" clId="{56EA9032-4EFB-42AF-ADC1-90B20B4F16D4}" dt="2023-03-14T14:52:35.900" v="54" actId="47"/>
        <pc:sldMkLst>
          <pc:docMk/>
          <pc:sldMk cId="1279404334" sldId="526"/>
        </pc:sldMkLst>
      </pc:sldChg>
      <pc:sldChg chg="del">
        <pc:chgData name="Weifeng Xu" userId="e7aed605-a3dd-4d5a-a692-a87037af107b" providerId="ADAL" clId="{56EA9032-4EFB-42AF-ADC1-90B20B4F16D4}" dt="2023-03-14T14:52:34.860" v="53" actId="47"/>
        <pc:sldMkLst>
          <pc:docMk/>
          <pc:sldMk cId="3450888970" sldId="527"/>
        </pc:sldMkLst>
      </pc:sldChg>
      <pc:sldChg chg="del">
        <pc:chgData name="Weifeng Xu" userId="e7aed605-a3dd-4d5a-a692-a87037af107b" providerId="ADAL" clId="{56EA9032-4EFB-42AF-ADC1-90B20B4F16D4}" dt="2023-03-14T14:52:08.792" v="39" actId="47"/>
        <pc:sldMkLst>
          <pc:docMk/>
          <pc:sldMk cId="2780759619" sldId="528"/>
        </pc:sldMkLst>
      </pc:sldChg>
      <pc:sldChg chg="del">
        <pc:chgData name="Weifeng Xu" userId="e7aed605-a3dd-4d5a-a692-a87037af107b" providerId="ADAL" clId="{56EA9032-4EFB-42AF-ADC1-90B20B4F16D4}" dt="2023-03-14T14:52:09.387" v="40" actId="47"/>
        <pc:sldMkLst>
          <pc:docMk/>
          <pc:sldMk cId="3042409585" sldId="529"/>
        </pc:sldMkLst>
      </pc:sldChg>
      <pc:sldChg chg="del">
        <pc:chgData name="Weifeng Xu" userId="e7aed605-a3dd-4d5a-a692-a87037af107b" providerId="ADAL" clId="{56EA9032-4EFB-42AF-ADC1-90B20B4F16D4}" dt="2023-03-14T14:52:28.260" v="50" actId="47"/>
        <pc:sldMkLst>
          <pc:docMk/>
          <pc:sldMk cId="2946307148" sldId="530"/>
        </pc:sldMkLst>
      </pc:sldChg>
      <pc:sldChg chg="del">
        <pc:chgData name="Weifeng Xu" userId="e7aed605-a3dd-4d5a-a692-a87037af107b" providerId="ADAL" clId="{56EA9032-4EFB-42AF-ADC1-90B20B4F16D4}" dt="2023-03-14T14:52:05.492" v="36" actId="47"/>
        <pc:sldMkLst>
          <pc:docMk/>
          <pc:sldMk cId="3443128300" sldId="531"/>
        </pc:sldMkLst>
      </pc:sldChg>
      <pc:sldChg chg="del">
        <pc:chgData name="Weifeng Xu" userId="e7aed605-a3dd-4d5a-a692-a87037af107b" providerId="ADAL" clId="{56EA9032-4EFB-42AF-ADC1-90B20B4F16D4}" dt="2023-03-14T14:52:37.248" v="55" actId="47"/>
        <pc:sldMkLst>
          <pc:docMk/>
          <pc:sldMk cId="4135233862" sldId="532"/>
        </pc:sldMkLst>
      </pc:sldChg>
      <pc:sldChg chg="addSp delSp modSp mod modClrScheme chgLayout modNotesTx">
        <pc:chgData name="Weifeng Xu" userId="e7aed605-a3dd-4d5a-a692-a87037af107b" providerId="ADAL" clId="{56EA9032-4EFB-42AF-ADC1-90B20B4F16D4}" dt="2023-03-14T17:04:10.545" v="521" actId="1076"/>
        <pc:sldMkLst>
          <pc:docMk/>
          <pc:sldMk cId="2296059887" sldId="533"/>
        </pc:sldMkLst>
        <pc:spChg chg="add mod ord">
          <ac:chgData name="Weifeng Xu" userId="e7aed605-a3dd-4d5a-a692-a87037af107b" providerId="ADAL" clId="{56EA9032-4EFB-42AF-ADC1-90B20B4F16D4}" dt="2023-03-14T16:00:30.989" v="131" actId="20577"/>
          <ac:spMkLst>
            <pc:docMk/>
            <pc:sldMk cId="2296059887" sldId="533"/>
            <ac:spMk id="8" creationId="{12B404B1-8AB8-30DC-0410-2444F9D41B52}"/>
          </ac:spMkLst>
        </pc:spChg>
        <pc:spChg chg="add mod">
          <ac:chgData name="Weifeng Xu" userId="e7aed605-a3dd-4d5a-a692-a87037af107b" providerId="ADAL" clId="{56EA9032-4EFB-42AF-ADC1-90B20B4F16D4}" dt="2023-03-14T16:09:16.871" v="374" actId="1076"/>
          <ac:spMkLst>
            <pc:docMk/>
            <pc:sldMk cId="2296059887" sldId="533"/>
            <ac:spMk id="9" creationId="{30D19427-A091-8EEF-7DA2-1C1B985F9F88}"/>
          </ac:spMkLst>
        </pc:spChg>
        <pc:spChg chg="add mod">
          <ac:chgData name="Weifeng Xu" userId="e7aed605-a3dd-4d5a-a692-a87037af107b" providerId="ADAL" clId="{56EA9032-4EFB-42AF-ADC1-90B20B4F16D4}" dt="2023-03-14T16:09:35.676" v="386" actId="20577"/>
          <ac:spMkLst>
            <pc:docMk/>
            <pc:sldMk cId="2296059887" sldId="533"/>
            <ac:spMk id="10" creationId="{F3B3AE53-2A08-06BA-A27B-647646D656A7}"/>
          </ac:spMkLst>
        </pc:spChg>
        <pc:picChg chg="add del">
          <ac:chgData name="Weifeng Xu" userId="e7aed605-a3dd-4d5a-a692-a87037af107b" providerId="ADAL" clId="{56EA9032-4EFB-42AF-ADC1-90B20B4F16D4}" dt="2023-03-14T15:56:05.979" v="64" actId="478"/>
          <ac:picMkLst>
            <pc:docMk/>
            <pc:sldMk cId="2296059887" sldId="533"/>
            <ac:picMk id="3" creationId="{CC72F526-7E76-60C0-8FF0-9F663F73DCA7}"/>
          </ac:picMkLst>
        </pc:picChg>
        <pc:picChg chg="add mod">
          <ac:chgData name="Weifeng Xu" userId="e7aed605-a3dd-4d5a-a692-a87037af107b" providerId="ADAL" clId="{56EA9032-4EFB-42AF-ADC1-90B20B4F16D4}" dt="2023-03-14T16:08:53.289" v="343" actId="1076"/>
          <ac:picMkLst>
            <pc:docMk/>
            <pc:sldMk cId="2296059887" sldId="533"/>
            <ac:picMk id="5" creationId="{1169436C-EF32-365C-6B48-804D78F37795}"/>
          </ac:picMkLst>
        </pc:picChg>
        <pc:picChg chg="add mod">
          <ac:chgData name="Weifeng Xu" userId="e7aed605-a3dd-4d5a-a692-a87037af107b" providerId="ADAL" clId="{56EA9032-4EFB-42AF-ADC1-90B20B4F16D4}" dt="2023-03-14T16:08:56.990" v="345" actId="1076"/>
          <ac:picMkLst>
            <pc:docMk/>
            <pc:sldMk cId="2296059887" sldId="533"/>
            <ac:picMk id="7" creationId="{4E3B3FCC-C634-1BFE-730D-456B0CE4FE2F}"/>
          </ac:picMkLst>
        </pc:picChg>
        <pc:picChg chg="add mod">
          <ac:chgData name="Weifeng Xu" userId="e7aed605-a3dd-4d5a-a692-a87037af107b" providerId="ADAL" clId="{56EA9032-4EFB-42AF-ADC1-90B20B4F16D4}" dt="2023-03-14T17:04:10.545" v="521" actId="1076"/>
          <ac:picMkLst>
            <pc:docMk/>
            <pc:sldMk cId="2296059887" sldId="533"/>
            <ac:picMk id="12" creationId="{97B3B593-C1D9-6195-7A76-3CDD68B5776A}"/>
          </ac:picMkLst>
        </pc:picChg>
      </pc:sldChg>
      <pc:sldChg chg="addSp modSp mod modClrScheme chgLayout">
        <pc:chgData name="Weifeng Xu" userId="e7aed605-a3dd-4d5a-a692-a87037af107b" providerId="ADAL" clId="{56EA9032-4EFB-42AF-ADC1-90B20B4F16D4}" dt="2023-03-15T23:19:27.547" v="1994"/>
        <pc:sldMkLst>
          <pc:docMk/>
          <pc:sldMk cId="288926523" sldId="534"/>
        </pc:sldMkLst>
        <pc:spChg chg="add mod ord">
          <ac:chgData name="Weifeng Xu" userId="e7aed605-a3dd-4d5a-a692-a87037af107b" providerId="ADAL" clId="{56EA9032-4EFB-42AF-ADC1-90B20B4F16D4}" dt="2023-03-15T23:19:27.547" v="1994"/>
          <ac:spMkLst>
            <pc:docMk/>
            <pc:sldMk cId="288926523" sldId="534"/>
            <ac:spMk id="2" creationId="{347CDAA0-79C4-34CA-4A4A-C49CB60741AA}"/>
          </ac:spMkLst>
        </pc:spChg>
        <pc:picChg chg="mod">
          <ac:chgData name="Weifeng Xu" userId="e7aed605-a3dd-4d5a-a692-a87037af107b" providerId="ADAL" clId="{56EA9032-4EFB-42AF-ADC1-90B20B4F16D4}" dt="2023-03-15T23:11:12.986" v="1906" actId="1076"/>
          <ac:picMkLst>
            <pc:docMk/>
            <pc:sldMk cId="288926523" sldId="534"/>
            <ac:picMk id="3" creationId="{969D74D1-D135-E3AB-50B8-89A326A8CAC2}"/>
          </ac:picMkLst>
        </pc:picChg>
        <pc:picChg chg="mod">
          <ac:chgData name="Weifeng Xu" userId="e7aed605-a3dd-4d5a-a692-a87037af107b" providerId="ADAL" clId="{56EA9032-4EFB-42AF-ADC1-90B20B4F16D4}" dt="2023-03-15T23:11:12.986" v="1906" actId="1076"/>
          <ac:picMkLst>
            <pc:docMk/>
            <pc:sldMk cId="288926523" sldId="534"/>
            <ac:picMk id="5" creationId="{41945CBF-54B9-6B0C-50D9-37595CDCBE89}"/>
          </ac:picMkLst>
        </pc:picChg>
      </pc:sldChg>
      <pc:sldChg chg="addSp modSp mod modClrScheme chgLayout modNotesTx">
        <pc:chgData name="Weifeng Xu" userId="e7aed605-a3dd-4d5a-a692-a87037af107b" providerId="ADAL" clId="{56EA9032-4EFB-42AF-ADC1-90B20B4F16D4}" dt="2023-03-14T19:39:54.408" v="1039" actId="13822"/>
        <pc:sldMkLst>
          <pc:docMk/>
          <pc:sldMk cId="2925935273" sldId="535"/>
        </pc:sldMkLst>
        <pc:spChg chg="add mod ord">
          <ac:chgData name="Weifeng Xu" userId="e7aed605-a3dd-4d5a-a692-a87037af107b" providerId="ADAL" clId="{56EA9032-4EFB-42AF-ADC1-90B20B4F16D4}" dt="2023-03-14T19:34:33.255" v="979" actId="20577"/>
          <ac:spMkLst>
            <pc:docMk/>
            <pc:sldMk cId="2925935273" sldId="535"/>
            <ac:spMk id="4" creationId="{98305EF2-CC0C-D7C1-CB5D-16487CA133E6}"/>
          </ac:spMkLst>
        </pc:spChg>
        <pc:spChg chg="add mod">
          <ac:chgData name="Weifeng Xu" userId="e7aed605-a3dd-4d5a-a692-a87037af107b" providerId="ADAL" clId="{56EA9032-4EFB-42AF-ADC1-90B20B4F16D4}" dt="2023-03-14T19:39:42.205" v="1035" actId="207"/>
          <ac:spMkLst>
            <pc:docMk/>
            <pc:sldMk cId="2925935273" sldId="535"/>
            <ac:spMk id="5" creationId="{4F5E194F-9937-29B4-6FBE-C8FAAEF75ED5}"/>
          </ac:spMkLst>
        </pc:spChg>
        <pc:picChg chg="add mod">
          <ac:chgData name="Weifeng Xu" userId="e7aed605-a3dd-4d5a-a692-a87037af107b" providerId="ADAL" clId="{56EA9032-4EFB-42AF-ADC1-90B20B4F16D4}" dt="2023-03-14T19:34:46.281" v="980" actId="1076"/>
          <ac:picMkLst>
            <pc:docMk/>
            <pc:sldMk cId="2925935273" sldId="535"/>
            <ac:picMk id="2" creationId="{179E6361-FE7C-0256-C420-9A186328F5DD}"/>
          </ac:picMkLst>
        </pc:picChg>
        <pc:picChg chg="mod">
          <ac:chgData name="Weifeng Xu" userId="e7aed605-a3dd-4d5a-a692-a87037af107b" providerId="ADAL" clId="{56EA9032-4EFB-42AF-ADC1-90B20B4F16D4}" dt="2023-03-14T19:34:13.630" v="935" actId="1076"/>
          <ac:picMkLst>
            <pc:docMk/>
            <pc:sldMk cId="2925935273" sldId="535"/>
            <ac:picMk id="3" creationId="{3B2847E2-E0D8-D8DF-4D19-705E31F2CA0D}"/>
          </ac:picMkLst>
        </pc:picChg>
        <pc:cxnChg chg="add mod">
          <ac:chgData name="Weifeng Xu" userId="e7aed605-a3dd-4d5a-a692-a87037af107b" providerId="ADAL" clId="{56EA9032-4EFB-42AF-ADC1-90B20B4F16D4}" dt="2023-03-14T19:39:48.499" v="1037" actId="13822"/>
          <ac:cxnSpMkLst>
            <pc:docMk/>
            <pc:sldMk cId="2925935273" sldId="535"/>
            <ac:cxnSpMk id="7" creationId="{8B3A7C07-D4A0-5762-58F3-309A174B26C4}"/>
          </ac:cxnSpMkLst>
        </pc:cxnChg>
        <pc:cxnChg chg="add mod">
          <ac:chgData name="Weifeng Xu" userId="e7aed605-a3dd-4d5a-a692-a87037af107b" providerId="ADAL" clId="{56EA9032-4EFB-42AF-ADC1-90B20B4F16D4}" dt="2023-03-14T19:39:54.408" v="1039" actId="13822"/>
          <ac:cxnSpMkLst>
            <pc:docMk/>
            <pc:sldMk cId="2925935273" sldId="535"/>
            <ac:cxnSpMk id="9" creationId="{2DB41289-90C8-87B0-8A11-5BE28D66D731}"/>
          </ac:cxnSpMkLst>
        </pc:cxnChg>
      </pc:sldChg>
      <pc:sldChg chg="delSp">
        <pc:chgData name="Weifeng Xu" userId="e7aed605-a3dd-4d5a-a692-a87037af107b" providerId="ADAL" clId="{56EA9032-4EFB-42AF-ADC1-90B20B4F16D4}" dt="2023-03-14T19:20:31.582" v="838" actId="478"/>
        <pc:sldMkLst>
          <pc:docMk/>
          <pc:sldMk cId="2909622100" sldId="540"/>
        </pc:sldMkLst>
        <pc:spChg chg="del">
          <ac:chgData name="Weifeng Xu" userId="e7aed605-a3dd-4d5a-a692-a87037af107b" providerId="ADAL" clId="{56EA9032-4EFB-42AF-ADC1-90B20B4F16D4}" dt="2023-03-14T19:20:27.909" v="837" actId="478"/>
          <ac:spMkLst>
            <pc:docMk/>
            <pc:sldMk cId="2909622100" sldId="540"/>
            <ac:spMk id="7" creationId="{F465EF74-C70E-F804-4179-99C1FEBF545C}"/>
          </ac:spMkLst>
        </pc:spChg>
        <pc:spChg chg="del">
          <ac:chgData name="Weifeng Xu" userId="e7aed605-a3dd-4d5a-a692-a87037af107b" providerId="ADAL" clId="{56EA9032-4EFB-42AF-ADC1-90B20B4F16D4}" dt="2023-03-14T19:20:27.909" v="837" actId="478"/>
          <ac:spMkLst>
            <pc:docMk/>
            <pc:sldMk cId="2909622100" sldId="540"/>
            <ac:spMk id="8" creationId="{60D84D88-76AD-2CA6-6F51-AF8F2C27A53A}"/>
          </ac:spMkLst>
        </pc:spChg>
        <pc:spChg chg="del">
          <ac:chgData name="Weifeng Xu" userId="e7aed605-a3dd-4d5a-a692-a87037af107b" providerId="ADAL" clId="{56EA9032-4EFB-42AF-ADC1-90B20B4F16D4}" dt="2023-03-14T19:20:27.909" v="837" actId="478"/>
          <ac:spMkLst>
            <pc:docMk/>
            <pc:sldMk cId="2909622100" sldId="540"/>
            <ac:spMk id="11" creationId="{1B6A0D9E-908D-38C5-2608-3D92A07A8118}"/>
          </ac:spMkLst>
        </pc:spChg>
        <pc:spChg chg="del">
          <ac:chgData name="Weifeng Xu" userId="e7aed605-a3dd-4d5a-a692-a87037af107b" providerId="ADAL" clId="{56EA9032-4EFB-42AF-ADC1-90B20B4F16D4}" dt="2023-03-14T19:20:27.909" v="837" actId="478"/>
          <ac:spMkLst>
            <pc:docMk/>
            <pc:sldMk cId="2909622100" sldId="540"/>
            <ac:spMk id="12" creationId="{A056AAEF-6908-C15B-C71A-936065D630B2}"/>
          </ac:spMkLst>
        </pc:spChg>
        <pc:spChg chg="del">
          <ac:chgData name="Weifeng Xu" userId="e7aed605-a3dd-4d5a-a692-a87037af107b" providerId="ADAL" clId="{56EA9032-4EFB-42AF-ADC1-90B20B4F16D4}" dt="2023-03-14T19:20:27.909" v="837" actId="478"/>
          <ac:spMkLst>
            <pc:docMk/>
            <pc:sldMk cId="2909622100" sldId="540"/>
            <ac:spMk id="13" creationId="{3CBEDE45-A7D7-14B8-8CB0-549B7E6A4E97}"/>
          </ac:spMkLst>
        </pc:spChg>
        <pc:spChg chg="del">
          <ac:chgData name="Weifeng Xu" userId="e7aed605-a3dd-4d5a-a692-a87037af107b" providerId="ADAL" clId="{56EA9032-4EFB-42AF-ADC1-90B20B4F16D4}" dt="2023-03-14T19:20:27.909" v="837" actId="478"/>
          <ac:spMkLst>
            <pc:docMk/>
            <pc:sldMk cId="2909622100" sldId="540"/>
            <ac:spMk id="15" creationId="{EFAAF5DD-C4C4-E147-436E-5A6DB66C9E5B}"/>
          </ac:spMkLst>
        </pc:spChg>
        <pc:picChg chg="del">
          <ac:chgData name="Weifeng Xu" userId="e7aed605-a3dd-4d5a-a692-a87037af107b" providerId="ADAL" clId="{56EA9032-4EFB-42AF-ADC1-90B20B4F16D4}" dt="2023-03-14T19:20:27.909" v="837" actId="478"/>
          <ac:picMkLst>
            <pc:docMk/>
            <pc:sldMk cId="2909622100" sldId="540"/>
            <ac:picMk id="6146" creationId="{4DED615C-1AF5-656B-C2F7-2C73B1662F0C}"/>
          </ac:picMkLst>
        </pc:picChg>
        <pc:picChg chg="del">
          <ac:chgData name="Weifeng Xu" userId="e7aed605-a3dd-4d5a-a692-a87037af107b" providerId="ADAL" clId="{56EA9032-4EFB-42AF-ADC1-90B20B4F16D4}" dt="2023-03-14T19:20:31.582" v="838" actId="478"/>
          <ac:picMkLst>
            <pc:docMk/>
            <pc:sldMk cId="2909622100" sldId="540"/>
            <ac:picMk id="6148" creationId="{44538F94-3EE5-5CFD-2561-8306CB89830C}"/>
          </ac:picMkLst>
        </pc:picChg>
      </pc:sldChg>
      <pc:sldChg chg="modSp mod">
        <pc:chgData name="Weifeng Xu" userId="e7aed605-a3dd-4d5a-a692-a87037af107b" providerId="ADAL" clId="{56EA9032-4EFB-42AF-ADC1-90B20B4F16D4}" dt="2023-03-14T19:30:09.811" v="920" actId="20577"/>
        <pc:sldMkLst>
          <pc:docMk/>
          <pc:sldMk cId="3709490779" sldId="542"/>
        </pc:sldMkLst>
        <pc:spChg chg="mod">
          <ac:chgData name="Weifeng Xu" userId="e7aed605-a3dd-4d5a-a692-a87037af107b" providerId="ADAL" clId="{56EA9032-4EFB-42AF-ADC1-90B20B4F16D4}" dt="2023-03-14T19:30:09.811" v="920" actId="20577"/>
          <ac:spMkLst>
            <pc:docMk/>
            <pc:sldMk cId="3709490779" sldId="542"/>
            <ac:spMk id="2" creationId="{062B95BB-F186-C3DE-99F4-D523BDBCE10C}"/>
          </ac:spMkLst>
        </pc:spChg>
      </pc:sldChg>
      <pc:sldChg chg="modSp mod">
        <pc:chgData name="Weifeng Xu" userId="e7aed605-a3dd-4d5a-a692-a87037af107b" providerId="ADAL" clId="{56EA9032-4EFB-42AF-ADC1-90B20B4F16D4}" dt="2023-03-14T19:28:16.487" v="898" actId="20577"/>
        <pc:sldMkLst>
          <pc:docMk/>
          <pc:sldMk cId="382969189" sldId="543"/>
        </pc:sldMkLst>
        <pc:spChg chg="mod">
          <ac:chgData name="Weifeng Xu" userId="e7aed605-a3dd-4d5a-a692-a87037af107b" providerId="ADAL" clId="{56EA9032-4EFB-42AF-ADC1-90B20B4F16D4}" dt="2023-03-14T19:28:16.487" v="898" actId="20577"/>
          <ac:spMkLst>
            <pc:docMk/>
            <pc:sldMk cId="382969189" sldId="543"/>
            <ac:spMk id="4" creationId="{06EB63F2-5F69-EF26-B4AC-D6D2B0C10BBA}"/>
          </ac:spMkLst>
        </pc:spChg>
      </pc:sldChg>
      <pc:sldChg chg="modSp mod">
        <pc:chgData name="Weifeng Xu" userId="e7aed605-a3dd-4d5a-a692-a87037af107b" providerId="ADAL" clId="{56EA9032-4EFB-42AF-ADC1-90B20B4F16D4}" dt="2023-03-14T19:49:53.222" v="1061" actId="21"/>
        <pc:sldMkLst>
          <pc:docMk/>
          <pc:sldMk cId="2282282685" sldId="544"/>
        </pc:sldMkLst>
        <pc:spChg chg="mod">
          <ac:chgData name="Weifeng Xu" userId="e7aed605-a3dd-4d5a-a692-a87037af107b" providerId="ADAL" clId="{56EA9032-4EFB-42AF-ADC1-90B20B4F16D4}" dt="2023-03-14T19:49:53.222" v="1061" actId="21"/>
          <ac:spMkLst>
            <pc:docMk/>
            <pc:sldMk cId="2282282685" sldId="544"/>
            <ac:spMk id="8" creationId="{E82F14CB-70AA-C07F-1707-E4D1CFF21B7C}"/>
          </ac:spMkLst>
        </pc:spChg>
        <pc:picChg chg="mod modCrop">
          <ac:chgData name="Weifeng Xu" userId="e7aed605-a3dd-4d5a-a692-a87037af107b" providerId="ADAL" clId="{56EA9032-4EFB-42AF-ADC1-90B20B4F16D4}" dt="2023-03-14T19:49:41.421" v="1058" actId="732"/>
          <ac:picMkLst>
            <pc:docMk/>
            <pc:sldMk cId="2282282685" sldId="544"/>
            <ac:picMk id="3" creationId="{5B08B10C-2D3C-2EEA-B317-AF98723FC630}"/>
          </ac:picMkLst>
        </pc:picChg>
      </pc:sldChg>
      <pc:sldChg chg="modNotesTx">
        <pc:chgData name="Weifeng Xu" userId="e7aed605-a3dd-4d5a-a692-a87037af107b" providerId="ADAL" clId="{56EA9032-4EFB-42AF-ADC1-90B20B4F16D4}" dt="2023-03-14T15:10:05.474" v="59"/>
        <pc:sldMkLst>
          <pc:docMk/>
          <pc:sldMk cId="3305676453" sldId="545"/>
        </pc:sldMkLst>
      </pc:sldChg>
      <pc:sldChg chg="addSp delSp modSp new mod modNotesTx">
        <pc:chgData name="Weifeng Xu" userId="e7aed605-a3dd-4d5a-a692-a87037af107b" providerId="ADAL" clId="{56EA9032-4EFB-42AF-ADC1-90B20B4F16D4}" dt="2023-03-15T23:21:52.366" v="2145" actId="20577"/>
        <pc:sldMkLst>
          <pc:docMk/>
          <pc:sldMk cId="1544700325" sldId="546"/>
        </pc:sldMkLst>
        <pc:spChg chg="add del mod">
          <ac:chgData name="Weifeng Xu" userId="e7aed605-a3dd-4d5a-a692-a87037af107b" providerId="ADAL" clId="{56EA9032-4EFB-42AF-ADC1-90B20B4F16D4}" dt="2023-03-15T23:10:53.056" v="1903" actId="21"/>
          <ac:spMkLst>
            <pc:docMk/>
            <pc:sldMk cId="1544700325" sldId="546"/>
            <ac:spMk id="4" creationId="{5C888EE3-8883-641E-F10E-DE6F444C554B}"/>
          </ac:spMkLst>
        </pc:spChg>
        <pc:spChg chg="add mod">
          <ac:chgData name="Weifeng Xu" userId="e7aed605-a3dd-4d5a-a692-a87037af107b" providerId="ADAL" clId="{56EA9032-4EFB-42AF-ADC1-90B20B4F16D4}" dt="2023-03-14T16:29:35" v="495" actId="20577"/>
          <ac:spMkLst>
            <pc:docMk/>
            <pc:sldMk cId="1544700325" sldId="546"/>
            <ac:spMk id="6" creationId="{E5FF1AF4-2AAB-84D2-E626-D0AE63CA2E75}"/>
          </ac:spMkLst>
        </pc:spChg>
        <pc:spChg chg="add mod">
          <ac:chgData name="Weifeng Xu" userId="e7aed605-a3dd-4d5a-a692-a87037af107b" providerId="ADAL" clId="{56EA9032-4EFB-42AF-ADC1-90B20B4F16D4}" dt="2023-03-15T23:21:52.366" v="2145" actId="20577"/>
          <ac:spMkLst>
            <pc:docMk/>
            <pc:sldMk cId="1544700325" sldId="546"/>
            <ac:spMk id="7" creationId="{899E3C0B-5D54-ACBA-107E-AFE5EEB163C7}"/>
          </ac:spMkLst>
        </pc:spChg>
        <pc:spChg chg="add mod">
          <ac:chgData name="Weifeng Xu" userId="e7aed605-a3dd-4d5a-a692-a87037af107b" providerId="ADAL" clId="{56EA9032-4EFB-42AF-ADC1-90B20B4F16D4}" dt="2023-03-14T16:07:16.023" v="290" actId="20577"/>
          <ac:spMkLst>
            <pc:docMk/>
            <pc:sldMk cId="1544700325" sldId="546"/>
            <ac:spMk id="9" creationId="{AE25A623-BA44-B116-2F4F-D140F597BE1F}"/>
          </ac:spMkLst>
        </pc:spChg>
        <pc:picChg chg="add mod modCrop">
          <ac:chgData name="Weifeng Xu" userId="e7aed605-a3dd-4d5a-a692-a87037af107b" providerId="ADAL" clId="{56EA9032-4EFB-42AF-ADC1-90B20B4F16D4}" dt="2023-03-15T18:54:52.750" v="1165" actId="1076"/>
          <ac:picMkLst>
            <pc:docMk/>
            <pc:sldMk cId="1544700325" sldId="546"/>
            <ac:picMk id="3" creationId="{8A37992D-A4C7-B1B0-46EB-F68752574E86}"/>
          </ac:picMkLst>
        </pc:picChg>
        <pc:picChg chg="add mod">
          <ac:chgData name="Weifeng Xu" userId="e7aed605-a3dd-4d5a-a692-a87037af107b" providerId="ADAL" clId="{56EA9032-4EFB-42AF-ADC1-90B20B4F16D4}" dt="2023-03-14T16:30:18.033" v="503" actId="1076"/>
          <ac:picMkLst>
            <pc:docMk/>
            <pc:sldMk cId="1544700325" sldId="546"/>
            <ac:picMk id="5" creationId="{0F3C76F7-F0FE-7031-A082-E288C821250B}"/>
          </ac:picMkLst>
        </pc:picChg>
        <pc:picChg chg="add del mod">
          <ac:chgData name="Weifeng Xu" userId="e7aed605-a3dd-4d5a-a692-a87037af107b" providerId="ADAL" clId="{56EA9032-4EFB-42AF-ADC1-90B20B4F16D4}" dt="2023-03-14T16:30:24.287" v="505" actId="478"/>
          <ac:picMkLst>
            <pc:docMk/>
            <pc:sldMk cId="1544700325" sldId="546"/>
            <ac:picMk id="14" creationId="{25B3CFCB-0492-2B55-22C9-D7E5DAB79ADA}"/>
          </ac:picMkLst>
        </pc:picChg>
        <pc:picChg chg="add mod modCrop">
          <ac:chgData name="Weifeng Xu" userId="e7aed605-a3dd-4d5a-a692-a87037af107b" providerId="ADAL" clId="{56EA9032-4EFB-42AF-ADC1-90B20B4F16D4}" dt="2023-03-15T18:54:56.087" v="1166" actId="1076"/>
          <ac:picMkLst>
            <pc:docMk/>
            <pc:sldMk cId="1544700325" sldId="546"/>
            <ac:picMk id="16" creationId="{C69CE2E0-F540-F6BB-1130-FCAE4A51B3CD}"/>
          </ac:picMkLst>
        </pc:picChg>
        <pc:cxnChg chg="add mod">
          <ac:chgData name="Weifeng Xu" userId="e7aed605-a3dd-4d5a-a692-a87037af107b" providerId="ADAL" clId="{56EA9032-4EFB-42AF-ADC1-90B20B4F16D4}" dt="2023-03-14T16:32:20.192" v="519" actId="14100"/>
          <ac:cxnSpMkLst>
            <pc:docMk/>
            <pc:sldMk cId="1544700325" sldId="546"/>
            <ac:cxnSpMk id="8" creationId="{8850D3C7-CB33-73D2-2165-36F90B775BA8}"/>
          </ac:cxnSpMkLst>
        </pc:cxnChg>
        <pc:cxnChg chg="add mod">
          <ac:chgData name="Weifeng Xu" userId="e7aed605-a3dd-4d5a-a692-a87037af107b" providerId="ADAL" clId="{56EA9032-4EFB-42AF-ADC1-90B20B4F16D4}" dt="2023-03-14T16:07:29.291" v="292" actId="13822"/>
          <ac:cxnSpMkLst>
            <pc:docMk/>
            <pc:sldMk cId="1544700325" sldId="546"/>
            <ac:cxnSpMk id="11" creationId="{7F224A2C-1D10-863C-A866-3D7C06234D14}"/>
          </ac:cxnSpMkLst>
        </pc:cxnChg>
        <pc:cxnChg chg="add mod">
          <ac:chgData name="Weifeng Xu" userId="e7aed605-a3dd-4d5a-a692-a87037af107b" providerId="ADAL" clId="{56EA9032-4EFB-42AF-ADC1-90B20B4F16D4}" dt="2023-03-14T16:32:15.246" v="518" actId="14100"/>
          <ac:cxnSpMkLst>
            <pc:docMk/>
            <pc:sldMk cId="1544700325" sldId="546"/>
            <ac:cxnSpMk id="18" creationId="{C30F0E89-B617-0633-CCC7-8277E7FF3C60}"/>
          </ac:cxnSpMkLst>
        </pc:cxnChg>
      </pc:sldChg>
      <pc:sldChg chg="addSp delSp modSp new mod">
        <pc:chgData name="Weifeng Xu" userId="e7aed605-a3dd-4d5a-a692-a87037af107b" providerId="ADAL" clId="{56EA9032-4EFB-42AF-ADC1-90B20B4F16D4}" dt="2023-03-15T23:23:23.988" v="2182" actId="20577"/>
        <pc:sldMkLst>
          <pc:docMk/>
          <pc:sldMk cId="3659810380" sldId="547"/>
        </pc:sldMkLst>
        <pc:spChg chg="add mod">
          <ac:chgData name="Weifeng Xu" userId="e7aed605-a3dd-4d5a-a692-a87037af107b" providerId="ADAL" clId="{56EA9032-4EFB-42AF-ADC1-90B20B4F16D4}" dt="2023-03-15T23:23:23.988" v="2182" actId="20577"/>
          <ac:spMkLst>
            <pc:docMk/>
            <pc:sldMk cId="3659810380" sldId="547"/>
            <ac:spMk id="4" creationId="{49221487-F295-B870-1B4C-456F8D0ADC14}"/>
          </ac:spMkLst>
        </pc:spChg>
        <pc:picChg chg="add del mod">
          <ac:chgData name="Weifeng Xu" userId="e7aed605-a3dd-4d5a-a692-a87037af107b" providerId="ADAL" clId="{56EA9032-4EFB-42AF-ADC1-90B20B4F16D4}" dt="2023-03-14T17:13:25.116" v="522" actId="478"/>
          <ac:picMkLst>
            <pc:docMk/>
            <pc:sldMk cId="3659810380" sldId="547"/>
            <ac:picMk id="3" creationId="{B07DC0B7-2D09-3660-0501-C7FA45BC52AA}"/>
          </ac:picMkLst>
        </pc:picChg>
        <pc:picChg chg="add mod ord">
          <ac:chgData name="Weifeng Xu" userId="e7aed605-a3dd-4d5a-a692-a87037af107b" providerId="ADAL" clId="{56EA9032-4EFB-42AF-ADC1-90B20B4F16D4}" dt="2023-03-14T17:13:33.792" v="525" actId="1076"/>
          <ac:picMkLst>
            <pc:docMk/>
            <pc:sldMk cId="3659810380" sldId="547"/>
            <ac:picMk id="8" creationId="{E1D034FE-58AF-5393-0036-78C4D1CBA689}"/>
          </ac:picMkLst>
        </pc:picChg>
        <pc:cxnChg chg="add mod">
          <ac:chgData name="Weifeng Xu" userId="e7aed605-a3dd-4d5a-a692-a87037af107b" providerId="ADAL" clId="{56EA9032-4EFB-42AF-ADC1-90B20B4F16D4}" dt="2023-03-14T16:07:47.008" v="295" actId="14100"/>
          <ac:cxnSpMkLst>
            <pc:docMk/>
            <pc:sldMk cId="3659810380" sldId="547"/>
            <ac:cxnSpMk id="5" creationId="{E2123467-F573-51D1-8C4B-7DB481490764}"/>
          </ac:cxnSpMkLst>
        </pc:cxnChg>
      </pc:sldChg>
      <pc:sldChg chg="addSp delSp modSp new mod ord modClrScheme chgLayout">
        <pc:chgData name="Weifeng Xu" userId="e7aed605-a3dd-4d5a-a692-a87037af107b" providerId="ADAL" clId="{56EA9032-4EFB-42AF-ADC1-90B20B4F16D4}" dt="2023-03-15T21:01:06.782" v="1657" actId="20577"/>
        <pc:sldMkLst>
          <pc:docMk/>
          <pc:sldMk cId="3081808705" sldId="548"/>
        </pc:sldMkLst>
        <pc:spChg chg="del mod ord">
          <ac:chgData name="Weifeng Xu" userId="e7aed605-a3dd-4d5a-a692-a87037af107b" providerId="ADAL" clId="{56EA9032-4EFB-42AF-ADC1-90B20B4F16D4}" dt="2023-03-14T16:23:20.765" v="388" actId="700"/>
          <ac:spMkLst>
            <pc:docMk/>
            <pc:sldMk cId="3081808705" sldId="548"/>
            <ac:spMk id="2" creationId="{B1C7937A-7225-5E52-AA0F-F16CAEC80A5A}"/>
          </ac:spMkLst>
        </pc:spChg>
        <pc:spChg chg="add mod ord">
          <ac:chgData name="Weifeng Xu" userId="e7aed605-a3dd-4d5a-a692-a87037af107b" providerId="ADAL" clId="{56EA9032-4EFB-42AF-ADC1-90B20B4F16D4}" dt="2023-03-15T21:01:06.782" v="1657" actId="20577"/>
          <ac:spMkLst>
            <pc:docMk/>
            <pc:sldMk cId="3081808705" sldId="548"/>
            <ac:spMk id="3" creationId="{B93C1724-55B0-0E00-0623-D8D65476994D}"/>
          </ac:spMkLst>
        </pc:spChg>
        <pc:spChg chg="add mod ord">
          <ac:chgData name="Weifeng Xu" userId="e7aed605-a3dd-4d5a-a692-a87037af107b" providerId="ADAL" clId="{56EA9032-4EFB-42AF-ADC1-90B20B4F16D4}" dt="2023-03-14T16:23:20.765" v="388" actId="700"/>
          <ac:spMkLst>
            <pc:docMk/>
            <pc:sldMk cId="3081808705" sldId="548"/>
            <ac:spMk id="4" creationId="{0CD168BC-9505-E2E7-1A32-F2988C357ED1}"/>
          </ac:spMkLst>
        </pc:spChg>
        <pc:picChg chg="add del mod">
          <ac:chgData name="Weifeng Xu" userId="e7aed605-a3dd-4d5a-a692-a87037af107b" providerId="ADAL" clId="{56EA9032-4EFB-42AF-ADC1-90B20B4F16D4}" dt="2023-03-14T19:31:41.909" v="928"/>
          <ac:picMkLst>
            <pc:docMk/>
            <pc:sldMk cId="3081808705" sldId="548"/>
            <ac:picMk id="2" creationId="{E0E408E9-BB99-BEA0-2E97-C045C19EEE61}"/>
          </ac:picMkLst>
        </pc:picChg>
      </pc:sldChg>
      <pc:sldChg chg="addSp modSp new mod">
        <pc:chgData name="Weifeng Xu" userId="e7aed605-a3dd-4d5a-a692-a87037af107b" providerId="ADAL" clId="{56EA9032-4EFB-42AF-ADC1-90B20B4F16D4}" dt="2023-03-14T19:17:09.090" v="812" actId="20577"/>
        <pc:sldMkLst>
          <pc:docMk/>
          <pc:sldMk cId="518158970" sldId="549"/>
        </pc:sldMkLst>
        <pc:spChg chg="mod">
          <ac:chgData name="Weifeng Xu" userId="e7aed605-a3dd-4d5a-a692-a87037af107b" providerId="ADAL" clId="{56EA9032-4EFB-42AF-ADC1-90B20B4F16D4}" dt="2023-03-14T19:12:48.806" v="741" actId="20577"/>
          <ac:spMkLst>
            <pc:docMk/>
            <pc:sldMk cId="518158970" sldId="549"/>
            <ac:spMk id="2" creationId="{3EE3ACDF-B077-A56F-3A3F-8DC7F228A760}"/>
          </ac:spMkLst>
        </pc:spChg>
        <pc:spChg chg="mod">
          <ac:chgData name="Weifeng Xu" userId="e7aed605-a3dd-4d5a-a692-a87037af107b" providerId="ADAL" clId="{56EA9032-4EFB-42AF-ADC1-90B20B4F16D4}" dt="2023-03-14T19:17:09.090" v="812" actId="20577"/>
          <ac:spMkLst>
            <pc:docMk/>
            <pc:sldMk cId="518158970" sldId="549"/>
            <ac:spMk id="3" creationId="{E1BB481C-72BC-A03B-3B79-2C85F5BA3097}"/>
          </ac:spMkLst>
        </pc:spChg>
        <pc:spChg chg="add mod">
          <ac:chgData name="Weifeng Xu" userId="e7aed605-a3dd-4d5a-a692-a87037af107b" providerId="ADAL" clId="{56EA9032-4EFB-42AF-ADC1-90B20B4F16D4}" dt="2023-03-14T19:15:58.102" v="769" actId="1076"/>
          <ac:spMkLst>
            <pc:docMk/>
            <pc:sldMk cId="518158970" sldId="549"/>
            <ac:spMk id="4" creationId="{6874747E-DC71-1179-73E0-C447D554958C}"/>
          </ac:spMkLst>
        </pc:spChg>
        <pc:spChg chg="add mod">
          <ac:chgData name="Weifeng Xu" userId="e7aed605-a3dd-4d5a-a692-a87037af107b" providerId="ADAL" clId="{56EA9032-4EFB-42AF-ADC1-90B20B4F16D4}" dt="2023-03-14T19:15:58.102" v="769" actId="1076"/>
          <ac:spMkLst>
            <pc:docMk/>
            <pc:sldMk cId="518158970" sldId="549"/>
            <ac:spMk id="5" creationId="{5DA3D91F-B713-DAA2-1762-E36D9AB1286B}"/>
          </ac:spMkLst>
        </pc:spChg>
        <pc:spChg chg="add mod">
          <ac:chgData name="Weifeng Xu" userId="e7aed605-a3dd-4d5a-a692-a87037af107b" providerId="ADAL" clId="{56EA9032-4EFB-42AF-ADC1-90B20B4F16D4}" dt="2023-03-14T19:15:58.102" v="769" actId="1076"/>
          <ac:spMkLst>
            <pc:docMk/>
            <pc:sldMk cId="518158970" sldId="549"/>
            <ac:spMk id="7" creationId="{DB7B134C-7810-8DEA-C847-C15AEDB142B1}"/>
          </ac:spMkLst>
        </pc:spChg>
        <pc:spChg chg="add mod">
          <ac:chgData name="Weifeng Xu" userId="e7aed605-a3dd-4d5a-a692-a87037af107b" providerId="ADAL" clId="{56EA9032-4EFB-42AF-ADC1-90B20B4F16D4}" dt="2023-03-14T19:15:58.102" v="769" actId="1076"/>
          <ac:spMkLst>
            <pc:docMk/>
            <pc:sldMk cId="518158970" sldId="549"/>
            <ac:spMk id="8" creationId="{B630A0FF-D5AD-86A6-4683-6D403BA6E9C6}"/>
          </ac:spMkLst>
        </pc:spChg>
        <pc:spChg chg="add mod">
          <ac:chgData name="Weifeng Xu" userId="e7aed605-a3dd-4d5a-a692-a87037af107b" providerId="ADAL" clId="{56EA9032-4EFB-42AF-ADC1-90B20B4F16D4}" dt="2023-03-14T19:15:58.102" v="769" actId="1076"/>
          <ac:spMkLst>
            <pc:docMk/>
            <pc:sldMk cId="518158970" sldId="549"/>
            <ac:spMk id="9" creationId="{BACB9FA2-DEE5-66E1-C2BD-86B895C4E5CA}"/>
          </ac:spMkLst>
        </pc:spChg>
        <pc:spChg chg="add mod">
          <ac:chgData name="Weifeng Xu" userId="e7aed605-a3dd-4d5a-a692-a87037af107b" providerId="ADAL" clId="{56EA9032-4EFB-42AF-ADC1-90B20B4F16D4}" dt="2023-03-14T19:15:58.102" v="769" actId="1076"/>
          <ac:spMkLst>
            <pc:docMk/>
            <pc:sldMk cId="518158970" sldId="549"/>
            <ac:spMk id="10" creationId="{DB18D742-94C8-07F4-3615-75E328283674}"/>
          </ac:spMkLst>
        </pc:spChg>
        <pc:picChg chg="add mod">
          <ac:chgData name="Weifeng Xu" userId="e7aed605-a3dd-4d5a-a692-a87037af107b" providerId="ADAL" clId="{56EA9032-4EFB-42AF-ADC1-90B20B4F16D4}" dt="2023-03-14T19:15:58.102" v="769" actId="1076"/>
          <ac:picMkLst>
            <pc:docMk/>
            <pc:sldMk cId="518158970" sldId="549"/>
            <ac:picMk id="6" creationId="{DCDD32E6-FB72-5288-38B5-B1E1F3D12300}"/>
          </ac:picMkLst>
        </pc:picChg>
        <pc:picChg chg="add mod">
          <ac:chgData name="Weifeng Xu" userId="e7aed605-a3dd-4d5a-a692-a87037af107b" providerId="ADAL" clId="{56EA9032-4EFB-42AF-ADC1-90B20B4F16D4}" dt="2023-03-14T19:15:58.102" v="769" actId="1076"/>
          <ac:picMkLst>
            <pc:docMk/>
            <pc:sldMk cId="518158970" sldId="549"/>
            <ac:picMk id="11" creationId="{CE3467C5-CA83-A105-30A6-B6FED7F0CB52}"/>
          </ac:picMkLst>
        </pc:picChg>
      </pc:sldChg>
      <pc:sldChg chg="modSp new mod">
        <pc:chgData name="Weifeng Xu" userId="e7aed605-a3dd-4d5a-a692-a87037af107b" providerId="ADAL" clId="{56EA9032-4EFB-42AF-ADC1-90B20B4F16D4}" dt="2023-03-14T19:20:01.166" v="836" actId="20577"/>
        <pc:sldMkLst>
          <pc:docMk/>
          <pc:sldMk cId="556096747" sldId="550"/>
        </pc:sldMkLst>
        <pc:spChg chg="mod">
          <ac:chgData name="Weifeng Xu" userId="e7aed605-a3dd-4d5a-a692-a87037af107b" providerId="ADAL" clId="{56EA9032-4EFB-42AF-ADC1-90B20B4F16D4}" dt="2023-03-14T19:17:26.346" v="813"/>
          <ac:spMkLst>
            <pc:docMk/>
            <pc:sldMk cId="556096747" sldId="550"/>
            <ac:spMk id="2" creationId="{36A71943-58C8-9238-F302-0DC190D9D06B}"/>
          </ac:spMkLst>
        </pc:spChg>
        <pc:spChg chg="mod">
          <ac:chgData name="Weifeng Xu" userId="e7aed605-a3dd-4d5a-a692-a87037af107b" providerId="ADAL" clId="{56EA9032-4EFB-42AF-ADC1-90B20B4F16D4}" dt="2023-03-14T19:20:01.166" v="836" actId="20577"/>
          <ac:spMkLst>
            <pc:docMk/>
            <pc:sldMk cId="556096747" sldId="550"/>
            <ac:spMk id="3" creationId="{EBB7EA55-65E3-0A4D-B0CF-036407C71D1B}"/>
          </ac:spMkLst>
        </pc:spChg>
      </pc:sldChg>
      <pc:sldChg chg="modSp new mod">
        <pc:chgData name="Weifeng Xu" userId="e7aed605-a3dd-4d5a-a692-a87037af107b" providerId="ADAL" clId="{56EA9032-4EFB-42AF-ADC1-90B20B4F16D4}" dt="2023-03-14T19:24:54.970" v="890" actId="20577"/>
        <pc:sldMkLst>
          <pc:docMk/>
          <pc:sldMk cId="3046700244" sldId="551"/>
        </pc:sldMkLst>
        <pc:spChg chg="mod">
          <ac:chgData name="Weifeng Xu" userId="e7aed605-a3dd-4d5a-a692-a87037af107b" providerId="ADAL" clId="{56EA9032-4EFB-42AF-ADC1-90B20B4F16D4}" dt="2023-03-14T19:22:34.708" v="854" actId="20577"/>
          <ac:spMkLst>
            <pc:docMk/>
            <pc:sldMk cId="3046700244" sldId="551"/>
            <ac:spMk id="2" creationId="{DB12EB54-EA71-135E-11D1-A70D33D905BA}"/>
          </ac:spMkLst>
        </pc:spChg>
        <pc:spChg chg="mod">
          <ac:chgData name="Weifeng Xu" userId="e7aed605-a3dd-4d5a-a692-a87037af107b" providerId="ADAL" clId="{56EA9032-4EFB-42AF-ADC1-90B20B4F16D4}" dt="2023-03-14T19:24:54.970" v="890" actId="20577"/>
          <ac:spMkLst>
            <pc:docMk/>
            <pc:sldMk cId="3046700244" sldId="551"/>
            <ac:spMk id="3" creationId="{5240FA57-064E-61AD-E3B2-6DC47955AE15}"/>
          </ac:spMkLst>
        </pc:spChg>
      </pc:sldChg>
      <pc:sldChg chg="addSp delSp new mod modClrScheme chgLayout modNotesTx">
        <pc:chgData name="Weifeng Xu" userId="e7aed605-a3dd-4d5a-a692-a87037af107b" providerId="ADAL" clId="{56EA9032-4EFB-42AF-ADC1-90B20B4F16D4}" dt="2023-03-14T19:27:37.875" v="894"/>
        <pc:sldMkLst>
          <pc:docMk/>
          <pc:sldMk cId="1065089201" sldId="552"/>
        </pc:sldMkLst>
        <pc:spChg chg="del">
          <ac:chgData name="Weifeng Xu" userId="e7aed605-a3dd-4d5a-a692-a87037af107b" providerId="ADAL" clId="{56EA9032-4EFB-42AF-ADC1-90B20B4F16D4}" dt="2023-03-14T19:27:18.122" v="892" actId="700"/>
          <ac:spMkLst>
            <pc:docMk/>
            <pc:sldMk cId="1065089201" sldId="552"/>
            <ac:spMk id="2" creationId="{3D4B4F2C-6D73-5EBD-24CA-5E2F803ABA63}"/>
          </ac:spMkLst>
        </pc:spChg>
        <pc:spChg chg="del">
          <ac:chgData name="Weifeng Xu" userId="e7aed605-a3dd-4d5a-a692-a87037af107b" providerId="ADAL" clId="{56EA9032-4EFB-42AF-ADC1-90B20B4F16D4}" dt="2023-03-14T19:27:18.122" v="892" actId="700"/>
          <ac:spMkLst>
            <pc:docMk/>
            <pc:sldMk cId="1065089201" sldId="552"/>
            <ac:spMk id="3" creationId="{752102A9-3252-53C4-3D86-C467FE08CBD3}"/>
          </ac:spMkLst>
        </pc:spChg>
        <pc:picChg chg="add">
          <ac:chgData name="Weifeng Xu" userId="e7aed605-a3dd-4d5a-a692-a87037af107b" providerId="ADAL" clId="{56EA9032-4EFB-42AF-ADC1-90B20B4F16D4}" dt="2023-03-14T19:27:19.777" v="893"/>
          <ac:picMkLst>
            <pc:docMk/>
            <pc:sldMk cId="1065089201" sldId="552"/>
            <ac:picMk id="1026" creationId="{F22A6E45-78A3-EAFA-BC15-3E0702E36C77}"/>
          </ac:picMkLst>
        </pc:picChg>
      </pc:sldChg>
      <pc:sldChg chg="addSp delSp modSp new mod">
        <pc:chgData name="Weifeng Xu" userId="e7aed605-a3dd-4d5a-a692-a87037af107b" providerId="ADAL" clId="{56EA9032-4EFB-42AF-ADC1-90B20B4F16D4}" dt="2023-03-14T19:50:11.631" v="1081" actId="6549"/>
        <pc:sldMkLst>
          <pc:docMk/>
          <pc:sldMk cId="759920883" sldId="553"/>
        </pc:sldMkLst>
        <pc:spChg chg="mod">
          <ac:chgData name="Weifeng Xu" userId="e7aed605-a3dd-4d5a-a692-a87037af107b" providerId="ADAL" clId="{56EA9032-4EFB-42AF-ADC1-90B20B4F16D4}" dt="2023-03-14T19:50:11.631" v="1081" actId="6549"/>
          <ac:spMkLst>
            <pc:docMk/>
            <pc:sldMk cId="759920883" sldId="553"/>
            <ac:spMk id="2" creationId="{AD9536A7-FAC5-C0E5-9740-F5E6096B06B0}"/>
          </ac:spMkLst>
        </pc:spChg>
        <pc:spChg chg="add mod">
          <ac:chgData name="Weifeng Xu" userId="e7aed605-a3dd-4d5a-a692-a87037af107b" providerId="ADAL" clId="{56EA9032-4EFB-42AF-ADC1-90B20B4F16D4}" dt="2023-03-14T19:50:00.242" v="1063" actId="1076"/>
          <ac:spMkLst>
            <pc:docMk/>
            <pc:sldMk cId="759920883" sldId="553"/>
            <ac:spMk id="9" creationId="{3EB1674D-73E6-9098-ADA2-4F86F32F0186}"/>
          </ac:spMkLst>
        </pc:spChg>
        <pc:picChg chg="add del mod">
          <ac:chgData name="Weifeng Xu" userId="e7aed605-a3dd-4d5a-a692-a87037af107b" providerId="ADAL" clId="{56EA9032-4EFB-42AF-ADC1-90B20B4F16D4}" dt="2023-03-14T19:48:28.667" v="1051" actId="22"/>
          <ac:picMkLst>
            <pc:docMk/>
            <pc:sldMk cId="759920883" sldId="553"/>
            <ac:picMk id="4" creationId="{8E0F99F9-FDDC-CF27-F9E3-AE36E5FE70CB}"/>
          </ac:picMkLst>
        </pc:picChg>
        <pc:picChg chg="add mod">
          <ac:chgData name="Weifeng Xu" userId="e7aed605-a3dd-4d5a-a692-a87037af107b" providerId="ADAL" clId="{56EA9032-4EFB-42AF-ADC1-90B20B4F16D4}" dt="2023-03-14T19:49:09.004" v="1053" actId="1076"/>
          <ac:picMkLst>
            <pc:docMk/>
            <pc:sldMk cId="759920883" sldId="553"/>
            <ac:picMk id="6" creationId="{83DB3442-6592-8D0E-C323-B7FD49408025}"/>
          </ac:picMkLst>
        </pc:picChg>
        <pc:picChg chg="add mod modCrop">
          <ac:chgData name="Weifeng Xu" userId="e7aed605-a3dd-4d5a-a692-a87037af107b" providerId="ADAL" clId="{56EA9032-4EFB-42AF-ADC1-90B20B4F16D4}" dt="2023-03-14T19:49:32.975" v="1057" actId="1076"/>
          <ac:picMkLst>
            <pc:docMk/>
            <pc:sldMk cId="759920883" sldId="553"/>
            <ac:picMk id="7" creationId="{D615A6B2-91A4-7D9A-879F-B97B5A6E375C}"/>
          </ac:picMkLst>
        </pc:picChg>
      </pc:sldChg>
      <pc:sldChg chg="new del">
        <pc:chgData name="Weifeng Xu" userId="e7aed605-a3dd-4d5a-a692-a87037af107b" providerId="ADAL" clId="{56EA9032-4EFB-42AF-ADC1-90B20B4F16D4}" dt="2023-03-15T18:39:56.791" v="1097" actId="47"/>
        <pc:sldMkLst>
          <pc:docMk/>
          <pc:sldMk cId="3380895" sldId="554"/>
        </pc:sldMkLst>
      </pc:sldChg>
      <pc:sldChg chg="add">
        <pc:chgData name="Weifeng Xu" userId="e7aed605-a3dd-4d5a-a692-a87037af107b" providerId="ADAL" clId="{56EA9032-4EFB-42AF-ADC1-90B20B4F16D4}" dt="2023-03-15T18:39:47.607" v="1096"/>
        <pc:sldMkLst>
          <pc:docMk/>
          <pc:sldMk cId="1230661534" sldId="557"/>
        </pc:sldMkLst>
      </pc:sldChg>
      <pc:sldChg chg="addSp delSp modSp new mod modClrScheme chgLayout">
        <pc:chgData name="Weifeng Xu" userId="e7aed605-a3dd-4d5a-a692-a87037af107b" providerId="ADAL" clId="{56EA9032-4EFB-42AF-ADC1-90B20B4F16D4}" dt="2023-03-15T20:47:56.035" v="1345" actId="20577"/>
        <pc:sldMkLst>
          <pc:docMk/>
          <pc:sldMk cId="1134795232" sldId="558"/>
        </pc:sldMkLst>
        <pc:spChg chg="del mod ord">
          <ac:chgData name="Weifeng Xu" userId="e7aed605-a3dd-4d5a-a692-a87037af107b" providerId="ADAL" clId="{56EA9032-4EFB-42AF-ADC1-90B20B4F16D4}" dt="2023-03-15T18:48:25.821" v="1099" actId="700"/>
          <ac:spMkLst>
            <pc:docMk/>
            <pc:sldMk cId="1134795232" sldId="558"/>
            <ac:spMk id="2" creationId="{9A6532EB-0179-8457-BDAA-34AF2FDB3EA9}"/>
          </ac:spMkLst>
        </pc:spChg>
        <pc:spChg chg="add mod ord">
          <ac:chgData name="Weifeng Xu" userId="e7aed605-a3dd-4d5a-a692-a87037af107b" providerId="ADAL" clId="{56EA9032-4EFB-42AF-ADC1-90B20B4F16D4}" dt="2023-03-15T20:47:56.035" v="1345" actId="20577"/>
          <ac:spMkLst>
            <pc:docMk/>
            <pc:sldMk cId="1134795232" sldId="558"/>
            <ac:spMk id="3" creationId="{0BDCB68E-2405-0925-6418-6CA3538AC210}"/>
          </ac:spMkLst>
        </pc:spChg>
        <pc:spChg chg="add mod ord">
          <ac:chgData name="Weifeng Xu" userId="e7aed605-a3dd-4d5a-a692-a87037af107b" providerId="ADAL" clId="{56EA9032-4EFB-42AF-ADC1-90B20B4F16D4}" dt="2023-03-15T18:48:25.821" v="1099" actId="700"/>
          <ac:spMkLst>
            <pc:docMk/>
            <pc:sldMk cId="1134795232" sldId="558"/>
            <ac:spMk id="4" creationId="{41A6CA80-23C2-B765-135B-4F4CCA364317}"/>
          </ac:spMkLst>
        </pc:spChg>
      </pc:sldChg>
      <pc:sldChg chg="addSp delSp modSp new mod modClrScheme chgLayout modNotesTx">
        <pc:chgData name="Weifeng Xu" userId="e7aed605-a3dd-4d5a-a692-a87037af107b" providerId="ADAL" clId="{56EA9032-4EFB-42AF-ADC1-90B20B4F16D4}" dt="2023-03-15T19:03:46.836" v="1325" actId="20577"/>
        <pc:sldMkLst>
          <pc:docMk/>
          <pc:sldMk cId="3532801543" sldId="559"/>
        </pc:sldMkLst>
        <pc:spChg chg="del mod ord">
          <ac:chgData name="Weifeng Xu" userId="e7aed605-a3dd-4d5a-a692-a87037af107b" providerId="ADAL" clId="{56EA9032-4EFB-42AF-ADC1-90B20B4F16D4}" dt="2023-03-15T18:48:54.837" v="1118" actId="700"/>
          <ac:spMkLst>
            <pc:docMk/>
            <pc:sldMk cId="3532801543" sldId="559"/>
            <ac:spMk id="2" creationId="{6F20E124-18BF-0522-04B1-BFDBA597731C}"/>
          </ac:spMkLst>
        </pc:spChg>
        <pc:spChg chg="del mod ord">
          <ac:chgData name="Weifeng Xu" userId="e7aed605-a3dd-4d5a-a692-a87037af107b" providerId="ADAL" clId="{56EA9032-4EFB-42AF-ADC1-90B20B4F16D4}" dt="2023-03-15T18:48:54.837" v="1118" actId="700"/>
          <ac:spMkLst>
            <pc:docMk/>
            <pc:sldMk cId="3532801543" sldId="559"/>
            <ac:spMk id="3" creationId="{A4F0E4CE-5E75-25F4-6BF0-23B1AAF91B53}"/>
          </ac:spMkLst>
        </pc:spChg>
        <pc:spChg chg="add del mod ord">
          <ac:chgData name="Weifeng Xu" userId="e7aed605-a3dd-4d5a-a692-a87037af107b" providerId="ADAL" clId="{56EA9032-4EFB-42AF-ADC1-90B20B4F16D4}" dt="2023-03-15T18:49:16.439" v="1119" actId="700"/>
          <ac:spMkLst>
            <pc:docMk/>
            <pc:sldMk cId="3532801543" sldId="559"/>
            <ac:spMk id="4" creationId="{4B5D8039-1CCA-54EA-1457-E976B17954B7}"/>
          </ac:spMkLst>
        </pc:spChg>
        <pc:spChg chg="add del mod ord">
          <ac:chgData name="Weifeng Xu" userId="e7aed605-a3dd-4d5a-a692-a87037af107b" providerId="ADAL" clId="{56EA9032-4EFB-42AF-ADC1-90B20B4F16D4}" dt="2023-03-15T18:49:16.439" v="1119" actId="700"/>
          <ac:spMkLst>
            <pc:docMk/>
            <pc:sldMk cId="3532801543" sldId="559"/>
            <ac:spMk id="5" creationId="{BE089FC8-6DD5-6E01-F471-B734D7BADACE}"/>
          </ac:spMkLst>
        </pc:spChg>
        <pc:spChg chg="add mod ord">
          <ac:chgData name="Weifeng Xu" userId="e7aed605-a3dd-4d5a-a692-a87037af107b" providerId="ADAL" clId="{56EA9032-4EFB-42AF-ADC1-90B20B4F16D4}" dt="2023-03-15T18:49:23.188" v="1144" actId="20577"/>
          <ac:spMkLst>
            <pc:docMk/>
            <pc:sldMk cId="3532801543" sldId="559"/>
            <ac:spMk id="6" creationId="{D6C87DB3-37EB-A351-25A6-3CAB0C5DF6CF}"/>
          </ac:spMkLst>
        </pc:spChg>
        <pc:spChg chg="add mod">
          <ac:chgData name="Weifeng Xu" userId="e7aed605-a3dd-4d5a-a692-a87037af107b" providerId="ADAL" clId="{56EA9032-4EFB-42AF-ADC1-90B20B4F16D4}" dt="2023-03-15T19:03:46.836" v="1325" actId="20577"/>
          <ac:spMkLst>
            <pc:docMk/>
            <pc:sldMk cId="3532801543" sldId="559"/>
            <ac:spMk id="10" creationId="{1DFC494A-8A79-3259-B3EE-91A7179BBA27}"/>
          </ac:spMkLst>
        </pc:spChg>
        <pc:picChg chg="add mod">
          <ac:chgData name="Weifeng Xu" userId="e7aed605-a3dd-4d5a-a692-a87037af107b" providerId="ADAL" clId="{56EA9032-4EFB-42AF-ADC1-90B20B4F16D4}" dt="2023-03-15T19:00:55.743" v="1215" actId="1076"/>
          <ac:picMkLst>
            <pc:docMk/>
            <pc:sldMk cId="3532801543" sldId="559"/>
            <ac:picMk id="8" creationId="{F5E96380-D651-E6B0-815F-D84B6D45228E}"/>
          </ac:picMkLst>
        </pc:picChg>
      </pc:sldChg>
      <pc:sldChg chg="addSp delSp modSp new mod modClrScheme chgLayout">
        <pc:chgData name="Weifeng Xu" userId="e7aed605-a3dd-4d5a-a692-a87037af107b" providerId="ADAL" clId="{56EA9032-4EFB-42AF-ADC1-90B20B4F16D4}" dt="2023-03-15T20:50:21.983" v="1506" actId="13822"/>
        <pc:sldMkLst>
          <pc:docMk/>
          <pc:sldMk cId="4027869149" sldId="560"/>
        </pc:sldMkLst>
        <pc:spChg chg="del">
          <ac:chgData name="Weifeng Xu" userId="e7aed605-a3dd-4d5a-a692-a87037af107b" providerId="ADAL" clId="{56EA9032-4EFB-42AF-ADC1-90B20B4F16D4}" dt="2023-03-15T20:45:58.145" v="1328" actId="700"/>
          <ac:spMkLst>
            <pc:docMk/>
            <pc:sldMk cId="4027869149" sldId="560"/>
            <ac:spMk id="2" creationId="{4ED7409C-70DD-C0A8-271B-85A17085DFCF}"/>
          </ac:spMkLst>
        </pc:spChg>
        <pc:spChg chg="add mod">
          <ac:chgData name="Weifeng Xu" userId="e7aed605-a3dd-4d5a-a692-a87037af107b" providerId="ADAL" clId="{56EA9032-4EFB-42AF-ADC1-90B20B4F16D4}" dt="2023-03-15T20:49:31.737" v="1432" actId="1076"/>
          <ac:spMkLst>
            <pc:docMk/>
            <pc:sldMk cId="4027869149" sldId="560"/>
            <ac:spMk id="7" creationId="{C08F092C-1025-8354-B27D-A6F0586BB2E5}"/>
          </ac:spMkLst>
        </pc:spChg>
        <pc:spChg chg="add mod">
          <ac:chgData name="Weifeng Xu" userId="e7aed605-a3dd-4d5a-a692-a87037af107b" providerId="ADAL" clId="{56EA9032-4EFB-42AF-ADC1-90B20B4F16D4}" dt="2023-03-15T20:50:11.287" v="1502" actId="207"/>
          <ac:spMkLst>
            <pc:docMk/>
            <pc:sldMk cId="4027869149" sldId="560"/>
            <ac:spMk id="8" creationId="{2D4549DC-4FC4-B65C-2F55-CACC8C128CFC}"/>
          </ac:spMkLst>
        </pc:spChg>
        <pc:picChg chg="add mod">
          <ac:chgData name="Weifeng Xu" userId="e7aed605-a3dd-4d5a-a692-a87037af107b" providerId="ADAL" clId="{56EA9032-4EFB-42AF-ADC1-90B20B4F16D4}" dt="2023-03-15T20:47:33.514" v="1333" actId="1076"/>
          <ac:picMkLst>
            <pc:docMk/>
            <pc:sldMk cId="4027869149" sldId="560"/>
            <ac:picMk id="4" creationId="{0D54E4A5-E844-0EBB-00FC-40605DA9A74A}"/>
          </ac:picMkLst>
        </pc:picChg>
        <pc:picChg chg="add mod">
          <ac:chgData name="Weifeng Xu" userId="e7aed605-a3dd-4d5a-a692-a87037af107b" providerId="ADAL" clId="{56EA9032-4EFB-42AF-ADC1-90B20B4F16D4}" dt="2023-03-15T20:47:35.198" v="1334" actId="1076"/>
          <ac:picMkLst>
            <pc:docMk/>
            <pc:sldMk cId="4027869149" sldId="560"/>
            <ac:picMk id="6" creationId="{9B7D4C61-3240-E6AF-A900-60C898F87199}"/>
          </ac:picMkLst>
        </pc:picChg>
        <pc:cxnChg chg="add mod">
          <ac:chgData name="Weifeng Xu" userId="e7aed605-a3dd-4d5a-a692-a87037af107b" providerId="ADAL" clId="{56EA9032-4EFB-42AF-ADC1-90B20B4F16D4}" dt="2023-03-15T20:50:16.082" v="1504" actId="13822"/>
          <ac:cxnSpMkLst>
            <pc:docMk/>
            <pc:sldMk cId="4027869149" sldId="560"/>
            <ac:cxnSpMk id="10" creationId="{BB54D93F-C00F-E479-4847-968465262DF4}"/>
          </ac:cxnSpMkLst>
        </pc:cxnChg>
        <pc:cxnChg chg="add mod">
          <ac:chgData name="Weifeng Xu" userId="e7aed605-a3dd-4d5a-a692-a87037af107b" providerId="ADAL" clId="{56EA9032-4EFB-42AF-ADC1-90B20B4F16D4}" dt="2023-03-15T20:50:21.983" v="1506" actId="13822"/>
          <ac:cxnSpMkLst>
            <pc:docMk/>
            <pc:sldMk cId="4027869149" sldId="560"/>
            <ac:cxnSpMk id="12" creationId="{01EDFF61-EC41-BAC3-D3A5-463006BB5C03}"/>
          </ac:cxnSpMkLst>
        </pc:cxnChg>
      </pc:sldChg>
      <pc:sldChg chg="addSp modSp new mod">
        <pc:chgData name="Weifeng Xu" userId="e7aed605-a3dd-4d5a-a692-a87037af107b" providerId="ADAL" clId="{56EA9032-4EFB-42AF-ADC1-90B20B4F16D4}" dt="2023-03-15T20:59:40.912" v="1640" actId="11529"/>
        <pc:sldMkLst>
          <pc:docMk/>
          <pc:sldMk cId="2839812699" sldId="561"/>
        </pc:sldMkLst>
        <pc:spChg chg="add mod">
          <ac:chgData name="Weifeng Xu" userId="e7aed605-a3dd-4d5a-a692-a87037af107b" providerId="ADAL" clId="{56EA9032-4EFB-42AF-ADC1-90B20B4F16D4}" dt="2023-03-15T20:59:30.762" v="1639" actId="20577"/>
          <ac:spMkLst>
            <pc:docMk/>
            <pc:sldMk cId="2839812699" sldId="561"/>
            <ac:spMk id="8" creationId="{2F7578C8-2AA1-24BB-B13A-4D8F1A1ACC9C}"/>
          </ac:spMkLst>
        </pc:spChg>
        <pc:spChg chg="add mod">
          <ac:chgData name="Weifeng Xu" userId="e7aed605-a3dd-4d5a-a692-a87037af107b" providerId="ADAL" clId="{56EA9032-4EFB-42AF-ADC1-90B20B4F16D4}" dt="2023-03-15T20:58:08.978" v="1580" actId="207"/>
          <ac:spMkLst>
            <pc:docMk/>
            <pc:sldMk cId="2839812699" sldId="561"/>
            <ac:spMk id="9" creationId="{B7F2037C-840D-069D-6D54-00F9B5387794}"/>
          </ac:spMkLst>
        </pc:spChg>
        <pc:picChg chg="add mod">
          <ac:chgData name="Weifeng Xu" userId="e7aed605-a3dd-4d5a-a692-a87037af107b" providerId="ADAL" clId="{56EA9032-4EFB-42AF-ADC1-90B20B4F16D4}" dt="2023-03-15T20:57:07.004" v="1514" actId="14100"/>
          <ac:picMkLst>
            <pc:docMk/>
            <pc:sldMk cId="2839812699" sldId="561"/>
            <ac:picMk id="3" creationId="{516FF2AE-A133-BD9A-6B34-3A29A8803D74}"/>
          </ac:picMkLst>
        </pc:picChg>
        <pc:picChg chg="add mod">
          <ac:chgData name="Weifeng Xu" userId="e7aed605-a3dd-4d5a-a692-a87037af107b" providerId="ADAL" clId="{56EA9032-4EFB-42AF-ADC1-90B20B4F16D4}" dt="2023-03-15T20:57:23.303" v="1520" actId="1076"/>
          <ac:picMkLst>
            <pc:docMk/>
            <pc:sldMk cId="2839812699" sldId="561"/>
            <ac:picMk id="5" creationId="{95264727-3CFB-07C2-9895-C1797EECF30F}"/>
          </ac:picMkLst>
        </pc:picChg>
        <pc:picChg chg="add mod">
          <ac:chgData name="Weifeng Xu" userId="e7aed605-a3dd-4d5a-a692-a87037af107b" providerId="ADAL" clId="{56EA9032-4EFB-42AF-ADC1-90B20B4F16D4}" dt="2023-03-15T20:57:13.451" v="1518" actId="1076"/>
          <ac:picMkLst>
            <pc:docMk/>
            <pc:sldMk cId="2839812699" sldId="561"/>
            <ac:picMk id="7" creationId="{84D2BBAB-98F5-1C49-CD80-438BCFE13099}"/>
          </ac:picMkLst>
        </pc:picChg>
        <pc:cxnChg chg="add mod">
          <ac:chgData name="Weifeng Xu" userId="e7aed605-a3dd-4d5a-a692-a87037af107b" providerId="ADAL" clId="{56EA9032-4EFB-42AF-ADC1-90B20B4F16D4}" dt="2023-03-15T20:59:24.711" v="1627" actId="20577"/>
          <ac:cxnSpMkLst>
            <pc:docMk/>
            <pc:sldMk cId="2839812699" sldId="561"/>
            <ac:cxnSpMk id="11" creationId="{911AEEF3-1D47-F3DA-AD27-F7550939C584}"/>
          </ac:cxnSpMkLst>
        </pc:cxnChg>
        <pc:cxnChg chg="add mod">
          <ac:chgData name="Weifeng Xu" userId="e7aed605-a3dd-4d5a-a692-a87037af107b" providerId="ADAL" clId="{56EA9032-4EFB-42AF-ADC1-90B20B4F16D4}" dt="2023-03-15T20:59:24.711" v="1627" actId="20577"/>
          <ac:cxnSpMkLst>
            <pc:docMk/>
            <pc:sldMk cId="2839812699" sldId="561"/>
            <ac:cxnSpMk id="14" creationId="{C380A526-2F1D-8C06-5101-4884CF3EEB4C}"/>
          </ac:cxnSpMkLst>
        </pc:cxnChg>
        <pc:cxnChg chg="add">
          <ac:chgData name="Weifeng Xu" userId="e7aed605-a3dd-4d5a-a692-a87037af107b" providerId="ADAL" clId="{56EA9032-4EFB-42AF-ADC1-90B20B4F16D4}" dt="2023-03-15T20:59:40.912" v="1640" actId="11529"/>
          <ac:cxnSpMkLst>
            <pc:docMk/>
            <pc:sldMk cId="2839812699" sldId="561"/>
            <ac:cxnSpMk id="16" creationId="{447FE93A-48C0-A235-25AA-1A6CDF65E197}"/>
          </ac:cxnSpMkLst>
        </pc:cxnChg>
      </pc:sldChg>
      <pc:sldChg chg="addSp delSp modSp new mod modClrScheme chgLayout">
        <pc:chgData name="Weifeng Xu" userId="e7aed605-a3dd-4d5a-a692-a87037af107b" providerId="ADAL" clId="{56EA9032-4EFB-42AF-ADC1-90B20B4F16D4}" dt="2023-03-15T21:01:52.228" v="1709" actId="20577"/>
        <pc:sldMkLst>
          <pc:docMk/>
          <pc:sldMk cId="3992541903" sldId="562"/>
        </pc:sldMkLst>
        <pc:spChg chg="del mod ord">
          <ac:chgData name="Weifeng Xu" userId="e7aed605-a3dd-4d5a-a692-a87037af107b" providerId="ADAL" clId="{56EA9032-4EFB-42AF-ADC1-90B20B4F16D4}" dt="2023-03-15T21:00:22.485" v="1642" actId="700"/>
          <ac:spMkLst>
            <pc:docMk/>
            <pc:sldMk cId="3992541903" sldId="562"/>
            <ac:spMk id="2" creationId="{4BE0D6ED-32F3-A87F-B963-44F5A98AFDFC}"/>
          </ac:spMkLst>
        </pc:spChg>
        <pc:spChg chg="add mod ord">
          <ac:chgData name="Weifeng Xu" userId="e7aed605-a3dd-4d5a-a692-a87037af107b" providerId="ADAL" clId="{56EA9032-4EFB-42AF-ADC1-90B20B4F16D4}" dt="2023-03-15T21:01:45.973" v="1697" actId="20577"/>
          <ac:spMkLst>
            <pc:docMk/>
            <pc:sldMk cId="3992541903" sldId="562"/>
            <ac:spMk id="3" creationId="{4DAA39F6-0012-EBA4-AD3E-2C521286C9B2}"/>
          </ac:spMkLst>
        </pc:spChg>
        <pc:spChg chg="add mod ord">
          <ac:chgData name="Weifeng Xu" userId="e7aed605-a3dd-4d5a-a692-a87037af107b" providerId="ADAL" clId="{56EA9032-4EFB-42AF-ADC1-90B20B4F16D4}" dt="2023-03-15T21:01:52.228" v="1709" actId="20577"/>
          <ac:spMkLst>
            <pc:docMk/>
            <pc:sldMk cId="3992541903" sldId="562"/>
            <ac:spMk id="4" creationId="{E67FCA9E-7B9B-7724-B999-A74D69D01775}"/>
          </ac:spMkLst>
        </pc:spChg>
      </pc:sldChg>
      <pc:sldChg chg="addSp delSp modSp new mod">
        <pc:chgData name="Weifeng Xu" userId="e7aed605-a3dd-4d5a-a692-a87037af107b" providerId="ADAL" clId="{56EA9032-4EFB-42AF-ADC1-90B20B4F16D4}" dt="2023-03-15T22:51:38.515" v="1899" actId="13822"/>
        <pc:sldMkLst>
          <pc:docMk/>
          <pc:sldMk cId="3635186470" sldId="563"/>
        </pc:sldMkLst>
        <pc:spChg chg="add mod">
          <ac:chgData name="Weifeng Xu" userId="e7aed605-a3dd-4d5a-a692-a87037af107b" providerId="ADAL" clId="{56EA9032-4EFB-42AF-ADC1-90B20B4F16D4}" dt="2023-03-15T22:45:14.316" v="1749" actId="1076"/>
          <ac:spMkLst>
            <pc:docMk/>
            <pc:sldMk cId="3635186470" sldId="563"/>
            <ac:spMk id="4" creationId="{0DF77F2E-620C-F5C5-B80C-3C756DAE7CFC}"/>
          </ac:spMkLst>
        </pc:spChg>
        <pc:spChg chg="add del mod">
          <ac:chgData name="Weifeng Xu" userId="e7aed605-a3dd-4d5a-a692-a87037af107b" providerId="ADAL" clId="{56EA9032-4EFB-42AF-ADC1-90B20B4F16D4}" dt="2023-03-15T22:42:19.888" v="1730" actId="478"/>
          <ac:spMkLst>
            <pc:docMk/>
            <pc:sldMk cId="3635186470" sldId="563"/>
            <ac:spMk id="5" creationId="{59E2990A-2E0E-2C2D-DE19-EB6E980B108B}"/>
          </ac:spMkLst>
        </pc:spChg>
        <pc:spChg chg="add mod">
          <ac:chgData name="Weifeng Xu" userId="e7aed605-a3dd-4d5a-a692-a87037af107b" providerId="ADAL" clId="{56EA9032-4EFB-42AF-ADC1-90B20B4F16D4}" dt="2023-03-15T22:46:43.309" v="1778" actId="207"/>
          <ac:spMkLst>
            <pc:docMk/>
            <pc:sldMk cId="3635186470" sldId="563"/>
            <ac:spMk id="7" creationId="{EE0E3630-3D45-5764-18E2-7098AB8E7BFA}"/>
          </ac:spMkLst>
        </pc:spChg>
        <pc:spChg chg="add mod">
          <ac:chgData name="Weifeng Xu" userId="e7aed605-a3dd-4d5a-a692-a87037af107b" providerId="ADAL" clId="{56EA9032-4EFB-42AF-ADC1-90B20B4F16D4}" dt="2023-03-15T22:47:19.348" v="1839" actId="20577"/>
          <ac:spMkLst>
            <pc:docMk/>
            <pc:sldMk cId="3635186470" sldId="563"/>
            <ac:spMk id="14" creationId="{C5E446F8-9774-BA5E-C4F5-F08F3E2EE2DE}"/>
          </ac:spMkLst>
        </pc:spChg>
        <pc:spChg chg="add del">
          <ac:chgData name="Weifeng Xu" userId="e7aed605-a3dd-4d5a-a692-a87037af107b" providerId="ADAL" clId="{56EA9032-4EFB-42AF-ADC1-90B20B4F16D4}" dt="2023-03-15T22:47:40.691" v="1841" actId="22"/>
          <ac:spMkLst>
            <pc:docMk/>
            <pc:sldMk cId="3635186470" sldId="563"/>
            <ac:spMk id="16" creationId="{3F1BB211-A2DB-580C-137E-4FE74551B676}"/>
          </ac:spMkLst>
        </pc:spChg>
        <pc:spChg chg="add mod">
          <ac:chgData name="Weifeng Xu" userId="e7aed605-a3dd-4d5a-a692-a87037af107b" providerId="ADAL" clId="{56EA9032-4EFB-42AF-ADC1-90B20B4F16D4}" dt="2023-03-15T22:48:54.278" v="1893" actId="20577"/>
          <ac:spMkLst>
            <pc:docMk/>
            <pc:sldMk cId="3635186470" sldId="563"/>
            <ac:spMk id="23" creationId="{A9CE3662-680B-85A9-B3AB-F62C4F2973C4}"/>
          </ac:spMkLst>
        </pc:spChg>
        <pc:grpChg chg="mod">
          <ac:chgData name="Weifeng Xu" userId="e7aed605-a3dd-4d5a-a692-a87037af107b" providerId="ADAL" clId="{56EA9032-4EFB-42AF-ADC1-90B20B4F16D4}" dt="2023-03-15T22:46:23.619" v="1766"/>
          <ac:grpSpMkLst>
            <pc:docMk/>
            <pc:sldMk cId="3635186470" sldId="563"/>
            <ac:grpSpMk id="11" creationId="{3417643C-266A-6265-9065-29DCB5342F9A}"/>
          </ac:grpSpMkLst>
        </pc:grpChg>
        <pc:picChg chg="add mod">
          <ac:chgData name="Weifeng Xu" userId="e7aed605-a3dd-4d5a-a692-a87037af107b" providerId="ADAL" clId="{56EA9032-4EFB-42AF-ADC1-90B20B4F16D4}" dt="2023-03-15T22:45:16.278" v="1751" actId="1076"/>
          <ac:picMkLst>
            <pc:docMk/>
            <pc:sldMk cId="3635186470" sldId="563"/>
            <ac:picMk id="3" creationId="{36EBFE67-EFF8-1026-FD6F-8827752B6756}"/>
          </ac:picMkLst>
        </pc:picChg>
        <pc:picChg chg="add mod">
          <ac:chgData name="Weifeng Xu" userId="e7aed605-a3dd-4d5a-a692-a87037af107b" providerId="ADAL" clId="{56EA9032-4EFB-42AF-ADC1-90B20B4F16D4}" dt="2023-03-15T22:48:18.989" v="1846" actId="1076"/>
          <ac:picMkLst>
            <pc:docMk/>
            <pc:sldMk cId="3635186470" sldId="563"/>
            <ac:picMk id="18" creationId="{D3F04EBE-074F-0633-FD50-1F417D5139E4}"/>
          </ac:picMkLst>
        </pc:picChg>
        <pc:picChg chg="add mod">
          <ac:chgData name="Weifeng Xu" userId="e7aed605-a3dd-4d5a-a692-a87037af107b" providerId="ADAL" clId="{56EA9032-4EFB-42AF-ADC1-90B20B4F16D4}" dt="2023-03-15T22:51:23.243" v="1895" actId="1076"/>
          <ac:picMkLst>
            <pc:docMk/>
            <pc:sldMk cId="3635186470" sldId="563"/>
            <ac:picMk id="25" creationId="{61B64688-D1FF-4026-07A7-625B2EA8919E}"/>
          </ac:picMkLst>
        </pc:picChg>
        <pc:inkChg chg="add del mod">
          <ac:chgData name="Weifeng Xu" userId="e7aed605-a3dd-4d5a-a692-a87037af107b" providerId="ADAL" clId="{56EA9032-4EFB-42AF-ADC1-90B20B4F16D4}" dt="2023-03-15T22:46:29.597" v="1772" actId="9405"/>
          <ac:inkMkLst>
            <pc:docMk/>
            <pc:sldMk cId="3635186470" sldId="563"/>
            <ac:inkMk id="8" creationId="{EDCEE101-AA36-90E2-7D08-110316F8B691}"/>
          </ac:inkMkLst>
        </pc:inkChg>
        <pc:inkChg chg="add del mod">
          <ac:chgData name="Weifeng Xu" userId="e7aed605-a3dd-4d5a-a692-a87037af107b" providerId="ADAL" clId="{56EA9032-4EFB-42AF-ADC1-90B20B4F16D4}" dt="2023-03-15T22:46:29.403" v="1771" actId="9405"/>
          <ac:inkMkLst>
            <pc:docMk/>
            <pc:sldMk cId="3635186470" sldId="563"/>
            <ac:inkMk id="9" creationId="{ADCBBB74-2D87-99EF-83B6-CFAB9C43F80E}"/>
          </ac:inkMkLst>
        </pc:inkChg>
        <pc:inkChg chg="add del mod">
          <ac:chgData name="Weifeng Xu" userId="e7aed605-a3dd-4d5a-a692-a87037af107b" providerId="ADAL" clId="{56EA9032-4EFB-42AF-ADC1-90B20B4F16D4}" dt="2023-03-15T22:46:23.619" v="1766"/>
          <ac:inkMkLst>
            <pc:docMk/>
            <pc:sldMk cId="3635186470" sldId="563"/>
            <ac:inkMk id="10" creationId="{0D1ECC68-C2E0-AF48-EF2F-C72040C71F25}"/>
          </ac:inkMkLst>
        </pc:inkChg>
        <pc:inkChg chg="add del">
          <ac:chgData name="Weifeng Xu" userId="e7aed605-a3dd-4d5a-a692-a87037af107b" providerId="ADAL" clId="{56EA9032-4EFB-42AF-ADC1-90B20B4F16D4}" dt="2023-03-15T22:46:25.036" v="1768" actId="9405"/>
          <ac:inkMkLst>
            <pc:docMk/>
            <pc:sldMk cId="3635186470" sldId="563"/>
            <ac:inkMk id="12" creationId="{17C54AA1-1743-242D-675B-6D6D35EA01B4}"/>
          </ac:inkMkLst>
        </pc:inkChg>
        <pc:inkChg chg="add del">
          <ac:chgData name="Weifeng Xu" userId="e7aed605-a3dd-4d5a-a692-a87037af107b" providerId="ADAL" clId="{56EA9032-4EFB-42AF-ADC1-90B20B4F16D4}" dt="2023-03-15T22:46:29.219" v="1770" actId="9405"/>
          <ac:inkMkLst>
            <pc:docMk/>
            <pc:sldMk cId="3635186470" sldId="563"/>
            <ac:inkMk id="13" creationId="{A3C7C988-A594-9DF7-AB52-CF23B932CFA1}"/>
          </ac:inkMkLst>
        </pc:inkChg>
        <pc:cxnChg chg="add mod">
          <ac:chgData name="Weifeng Xu" userId="e7aed605-a3dd-4d5a-a692-a87037af107b" providerId="ADAL" clId="{56EA9032-4EFB-42AF-ADC1-90B20B4F16D4}" dt="2023-03-15T22:51:38.515" v="1899" actId="13822"/>
          <ac:cxnSpMkLst>
            <pc:docMk/>
            <pc:sldMk cId="3635186470" sldId="563"/>
            <ac:cxnSpMk id="20" creationId="{71DCDD26-26EA-37BB-F220-F97090BA6284}"/>
          </ac:cxnSpMkLst>
        </pc:cxnChg>
        <pc:cxnChg chg="add mod">
          <ac:chgData name="Weifeng Xu" userId="e7aed605-a3dd-4d5a-a692-a87037af107b" providerId="ADAL" clId="{56EA9032-4EFB-42AF-ADC1-90B20B4F16D4}" dt="2023-03-15T22:51:33.930" v="1897" actId="13822"/>
          <ac:cxnSpMkLst>
            <pc:docMk/>
            <pc:sldMk cId="3635186470" sldId="563"/>
            <ac:cxnSpMk id="27" creationId="{B2FAF3DB-F7C6-EAD6-9515-B2D527EB0F71}"/>
          </ac:cxnSpMkLst>
        </pc:cxnChg>
      </pc:sldChg>
      <pc:sldChg chg="addSp modSp new mod modClrScheme chgLayout">
        <pc:chgData name="Weifeng Xu" userId="e7aed605-a3dd-4d5a-a692-a87037af107b" providerId="ADAL" clId="{56EA9032-4EFB-42AF-ADC1-90B20B4F16D4}" dt="2023-03-15T23:20:48.981" v="2112" actId="207"/>
        <pc:sldMkLst>
          <pc:docMk/>
          <pc:sldMk cId="2757048821" sldId="564"/>
        </pc:sldMkLst>
        <pc:spChg chg="add mod">
          <ac:chgData name="Weifeng Xu" userId="e7aed605-a3dd-4d5a-a692-a87037af107b" providerId="ADAL" clId="{56EA9032-4EFB-42AF-ADC1-90B20B4F16D4}" dt="2023-03-15T23:10:59.255" v="1905" actId="1076"/>
          <ac:spMkLst>
            <pc:docMk/>
            <pc:sldMk cId="2757048821" sldId="564"/>
            <ac:spMk id="4" creationId="{90D34A32-698F-E012-D490-0ED986E11AD8}"/>
          </ac:spMkLst>
        </pc:spChg>
        <pc:spChg chg="add mod ord">
          <ac:chgData name="Weifeng Xu" userId="e7aed605-a3dd-4d5a-a692-a87037af107b" providerId="ADAL" clId="{56EA9032-4EFB-42AF-ADC1-90B20B4F16D4}" dt="2023-03-15T23:20:12.657" v="2033" actId="20577"/>
          <ac:spMkLst>
            <pc:docMk/>
            <pc:sldMk cId="2757048821" sldId="564"/>
            <ac:spMk id="5" creationId="{244A40BB-5F7B-4AEF-DDDD-07751A52AF35}"/>
          </ac:spMkLst>
        </pc:spChg>
        <pc:spChg chg="add mod">
          <ac:chgData name="Weifeng Xu" userId="e7aed605-a3dd-4d5a-a692-a87037af107b" providerId="ADAL" clId="{56EA9032-4EFB-42AF-ADC1-90B20B4F16D4}" dt="2023-03-15T23:20:48.981" v="2112" actId="207"/>
          <ac:spMkLst>
            <pc:docMk/>
            <pc:sldMk cId="2757048821" sldId="564"/>
            <ac:spMk id="6" creationId="{E92F1DD5-F33B-5167-8133-12FBD47723D6}"/>
          </ac:spMkLst>
        </pc:spChg>
        <pc:picChg chg="add">
          <ac:chgData name="Weifeng Xu" userId="e7aed605-a3dd-4d5a-a692-a87037af107b" providerId="ADAL" clId="{56EA9032-4EFB-42AF-ADC1-90B20B4F16D4}" dt="2023-03-15T23:10:44.242" v="1902" actId="22"/>
          <ac:picMkLst>
            <pc:docMk/>
            <pc:sldMk cId="2757048821" sldId="564"/>
            <ac:picMk id="3" creationId="{FE94F6D0-72F7-CC20-AF31-19405934879D}"/>
          </ac:picMkLst>
        </pc:picChg>
      </pc:sldChg>
      <pc:sldChg chg="addSp delSp modSp new mod modClrScheme chgLayout">
        <pc:chgData name="Weifeng Xu" userId="e7aed605-a3dd-4d5a-a692-a87037af107b" providerId="ADAL" clId="{56EA9032-4EFB-42AF-ADC1-90B20B4F16D4}" dt="2023-03-15T23:18:52.103" v="1983" actId="2711"/>
        <pc:sldMkLst>
          <pc:docMk/>
          <pc:sldMk cId="3360182853" sldId="565"/>
        </pc:sldMkLst>
        <pc:spChg chg="del mod ord">
          <ac:chgData name="Weifeng Xu" userId="e7aed605-a3dd-4d5a-a692-a87037af107b" providerId="ADAL" clId="{56EA9032-4EFB-42AF-ADC1-90B20B4F16D4}" dt="2023-03-15T23:11:46.214" v="1908" actId="700"/>
          <ac:spMkLst>
            <pc:docMk/>
            <pc:sldMk cId="3360182853" sldId="565"/>
            <ac:spMk id="2" creationId="{E3DD1728-7B69-932D-87D7-AFFA62B40140}"/>
          </ac:spMkLst>
        </pc:spChg>
        <pc:spChg chg="del mod ord">
          <ac:chgData name="Weifeng Xu" userId="e7aed605-a3dd-4d5a-a692-a87037af107b" providerId="ADAL" clId="{56EA9032-4EFB-42AF-ADC1-90B20B4F16D4}" dt="2023-03-15T23:11:46.214" v="1908" actId="700"/>
          <ac:spMkLst>
            <pc:docMk/>
            <pc:sldMk cId="3360182853" sldId="565"/>
            <ac:spMk id="3" creationId="{5B7FBADE-B212-55CD-8C7C-D615F9B8E4DA}"/>
          </ac:spMkLst>
        </pc:spChg>
        <pc:spChg chg="add mod ord">
          <ac:chgData name="Weifeng Xu" userId="e7aed605-a3dd-4d5a-a692-a87037af107b" providerId="ADAL" clId="{56EA9032-4EFB-42AF-ADC1-90B20B4F16D4}" dt="2023-03-15T23:12:30.087" v="1911" actId="20577"/>
          <ac:spMkLst>
            <pc:docMk/>
            <pc:sldMk cId="3360182853" sldId="565"/>
            <ac:spMk id="4" creationId="{E6E955EB-75F5-0659-E14D-696E2ABFEBE2}"/>
          </ac:spMkLst>
        </pc:spChg>
        <pc:spChg chg="add mod ord">
          <ac:chgData name="Weifeng Xu" userId="e7aed605-a3dd-4d5a-a692-a87037af107b" providerId="ADAL" clId="{56EA9032-4EFB-42AF-ADC1-90B20B4F16D4}" dt="2023-03-15T23:18:52.103" v="1983" actId="2711"/>
          <ac:spMkLst>
            <pc:docMk/>
            <pc:sldMk cId="3360182853" sldId="565"/>
            <ac:spMk id="5" creationId="{ECC9FBBD-A1B9-F416-1C7D-2EC6D3AA0AB3}"/>
          </ac:spMkLst>
        </pc:spChg>
      </pc:sldChg>
      <pc:sldChg chg="modSp new mod">
        <pc:chgData name="Weifeng Xu" userId="e7aed605-a3dd-4d5a-a692-a87037af107b" providerId="ADAL" clId="{56EA9032-4EFB-42AF-ADC1-90B20B4F16D4}" dt="2023-03-15T23:17:19.239" v="1977" actId="108"/>
        <pc:sldMkLst>
          <pc:docMk/>
          <pc:sldMk cId="4194569488" sldId="566"/>
        </pc:sldMkLst>
        <pc:spChg chg="mod">
          <ac:chgData name="Weifeng Xu" userId="e7aed605-a3dd-4d5a-a692-a87037af107b" providerId="ADAL" clId="{56EA9032-4EFB-42AF-ADC1-90B20B4F16D4}" dt="2023-03-15T23:14:48.207" v="1919"/>
          <ac:spMkLst>
            <pc:docMk/>
            <pc:sldMk cId="4194569488" sldId="566"/>
            <ac:spMk id="2" creationId="{3C19D401-F7E8-E59D-2C75-7FF169DE6B37}"/>
          </ac:spMkLst>
        </pc:spChg>
        <pc:spChg chg="mod">
          <ac:chgData name="Weifeng Xu" userId="e7aed605-a3dd-4d5a-a692-a87037af107b" providerId="ADAL" clId="{56EA9032-4EFB-42AF-ADC1-90B20B4F16D4}" dt="2023-03-15T23:17:19.239" v="1977" actId="108"/>
          <ac:spMkLst>
            <pc:docMk/>
            <pc:sldMk cId="4194569488" sldId="566"/>
            <ac:spMk id="3" creationId="{949E0A26-4121-084F-B681-3345A0334DC0}"/>
          </ac:spMkLst>
        </pc:spChg>
      </pc:sldChg>
    </pc:docChg>
  </pc:docChgLst>
  <pc:docChgLst>
    <pc:chgData name="Weifeng Xu" userId="e7aed605-a3dd-4d5a-a692-a87037af107b" providerId="ADAL" clId="{B92A65E5-EB89-4D74-B72B-D0AF583941DA}"/>
    <pc:docChg chg="undo custSel addSld delSld modSld sldOrd">
      <pc:chgData name="Weifeng Xu" userId="e7aed605-a3dd-4d5a-a692-a87037af107b" providerId="ADAL" clId="{B92A65E5-EB89-4D74-B72B-D0AF583941DA}" dt="2023-03-11T23:41:24.576" v="1246"/>
      <pc:docMkLst>
        <pc:docMk/>
      </pc:docMkLst>
      <pc:sldChg chg="delSp modSp mod modClrScheme chgLayout">
        <pc:chgData name="Weifeng Xu" userId="e7aed605-a3dd-4d5a-a692-a87037af107b" providerId="ADAL" clId="{B92A65E5-EB89-4D74-B72B-D0AF583941DA}" dt="2023-02-06T19:51:16.572" v="424" actId="20577"/>
        <pc:sldMkLst>
          <pc:docMk/>
          <pc:sldMk cId="162022530" sldId="256"/>
        </pc:sldMkLst>
        <pc:spChg chg="mod ord">
          <ac:chgData name="Weifeng Xu" userId="e7aed605-a3dd-4d5a-a692-a87037af107b" providerId="ADAL" clId="{B92A65E5-EB89-4D74-B72B-D0AF583941DA}" dt="2023-02-06T19:34:30.904" v="77" actId="700"/>
          <ac:spMkLst>
            <pc:docMk/>
            <pc:sldMk cId="162022530" sldId="256"/>
            <ac:spMk id="2" creationId="{00000000-0000-0000-0000-000000000000}"/>
          </ac:spMkLst>
        </pc:spChg>
        <pc:spChg chg="mod ord">
          <ac:chgData name="Weifeng Xu" userId="e7aed605-a3dd-4d5a-a692-a87037af107b" providerId="ADAL" clId="{B92A65E5-EB89-4D74-B72B-D0AF583941DA}" dt="2023-02-06T19:51:16.572" v="424" actId="20577"/>
          <ac:spMkLst>
            <pc:docMk/>
            <pc:sldMk cId="162022530" sldId="256"/>
            <ac:spMk id="4" creationId="{00000000-0000-0000-0000-000000000000}"/>
          </ac:spMkLst>
        </pc:spChg>
        <pc:picChg chg="del">
          <ac:chgData name="Weifeng Xu" userId="e7aed605-a3dd-4d5a-a692-a87037af107b" providerId="ADAL" clId="{B92A65E5-EB89-4D74-B72B-D0AF583941DA}" dt="2023-02-06T19:30:33.035" v="73" actId="478"/>
          <ac:picMkLst>
            <pc:docMk/>
            <pc:sldMk cId="162022530" sldId="256"/>
            <ac:picMk id="3" creationId="{AC415055-1E23-A129-05FA-EDE2749D49D9}"/>
          </ac:picMkLst>
        </pc:picChg>
        <pc:picChg chg="del">
          <ac:chgData name="Weifeng Xu" userId="e7aed605-a3dd-4d5a-a692-a87037af107b" providerId="ADAL" clId="{B92A65E5-EB89-4D74-B72B-D0AF583941DA}" dt="2023-02-06T16:25:25.904" v="0" actId="478"/>
          <ac:picMkLst>
            <pc:docMk/>
            <pc:sldMk cId="162022530" sldId="256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B92A65E5-EB89-4D74-B72B-D0AF583941DA}" dt="2023-02-06T21:42:08.073" v="951" actId="47"/>
        <pc:sldMkLst>
          <pc:docMk/>
          <pc:sldMk cId="3840736431" sldId="394"/>
        </pc:sldMkLst>
      </pc:sldChg>
      <pc:sldChg chg="del">
        <pc:chgData name="Weifeng Xu" userId="e7aed605-a3dd-4d5a-a692-a87037af107b" providerId="ADAL" clId="{B92A65E5-EB89-4D74-B72B-D0AF583941DA}" dt="2023-02-06T21:42:08.690" v="953" actId="47"/>
        <pc:sldMkLst>
          <pc:docMk/>
          <pc:sldMk cId="2342668801" sldId="395"/>
        </pc:sldMkLst>
      </pc:sldChg>
      <pc:sldChg chg="del">
        <pc:chgData name="Weifeng Xu" userId="e7aed605-a3dd-4d5a-a692-a87037af107b" providerId="ADAL" clId="{B92A65E5-EB89-4D74-B72B-D0AF583941DA}" dt="2023-02-06T21:42:08.935" v="954" actId="47"/>
        <pc:sldMkLst>
          <pc:docMk/>
          <pc:sldMk cId="2034622974" sldId="396"/>
        </pc:sldMkLst>
      </pc:sldChg>
      <pc:sldChg chg="del">
        <pc:chgData name="Weifeng Xu" userId="e7aed605-a3dd-4d5a-a692-a87037af107b" providerId="ADAL" clId="{B92A65E5-EB89-4D74-B72B-D0AF583941DA}" dt="2023-02-06T21:42:09.902" v="965" actId="47"/>
        <pc:sldMkLst>
          <pc:docMk/>
          <pc:sldMk cId="4248209025" sldId="401"/>
        </pc:sldMkLst>
      </pc:sldChg>
      <pc:sldChg chg="ord">
        <pc:chgData name="Weifeng Xu" userId="e7aed605-a3dd-4d5a-a692-a87037af107b" providerId="ADAL" clId="{B92A65E5-EB89-4D74-B72B-D0AF583941DA}" dt="2023-02-06T19:37:30.623" v="131"/>
        <pc:sldMkLst>
          <pc:docMk/>
          <pc:sldMk cId="3425213717" sldId="402"/>
        </pc:sldMkLst>
      </pc:sldChg>
      <pc:sldChg chg="addSp delSp modSp mod ord modClrScheme chgLayout">
        <pc:chgData name="Weifeng Xu" userId="e7aed605-a3dd-4d5a-a692-a87037af107b" providerId="ADAL" clId="{B92A65E5-EB89-4D74-B72B-D0AF583941DA}" dt="2023-02-06T19:38:18.655" v="133" actId="700"/>
        <pc:sldMkLst>
          <pc:docMk/>
          <pc:sldMk cId="2165230993" sldId="403"/>
        </pc:sldMkLst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2" creationId="{B9339431-9B28-46BE-A778-0D5A8A7C2AB6}"/>
          </ac:spMkLst>
        </pc:spChg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10" creationId="{2B6166DB-4DD3-60F1-94F9-E23BC2697008}"/>
          </ac:spMkLst>
        </pc:spChg>
      </pc:sldChg>
      <pc:sldChg chg="del">
        <pc:chgData name="Weifeng Xu" userId="e7aed605-a3dd-4d5a-a692-a87037af107b" providerId="ADAL" clId="{B92A65E5-EB89-4D74-B72B-D0AF583941DA}" dt="2023-02-06T21:42:11.990" v="998" actId="47"/>
        <pc:sldMkLst>
          <pc:docMk/>
          <pc:sldMk cId="541439710" sldId="409"/>
        </pc:sldMkLst>
      </pc:sldChg>
      <pc:sldChg chg="del">
        <pc:chgData name="Weifeng Xu" userId="e7aed605-a3dd-4d5a-a692-a87037af107b" providerId="ADAL" clId="{B92A65E5-EB89-4D74-B72B-D0AF583941DA}" dt="2023-02-06T21:42:09.628" v="957" actId="47"/>
        <pc:sldMkLst>
          <pc:docMk/>
          <pc:sldMk cId="2106658735" sldId="411"/>
        </pc:sldMkLst>
      </pc:sldChg>
      <pc:sldChg chg="del">
        <pc:chgData name="Weifeng Xu" userId="e7aed605-a3dd-4d5a-a692-a87037af107b" providerId="ADAL" clId="{B92A65E5-EB89-4D74-B72B-D0AF583941DA}" dt="2023-02-06T21:42:09.093" v="955" actId="47"/>
        <pc:sldMkLst>
          <pc:docMk/>
          <pc:sldMk cId="4062561477" sldId="412"/>
        </pc:sldMkLst>
      </pc:sldChg>
      <pc:sldChg chg="del">
        <pc:chgData name="Weifeng Xu" userId="e7aed605-a3dd-4d5a-a692-a87037af107b" providerId="ADAL" clId="{B92A65E5-EB89-4D74-B72B-D0AF583941DA}" dt="2023-02-06T21:42:09.753" v="960" actId="47"/>
        <pc:sldMkLst>
          <pc:docMk/>
          <pc:sldMk cId="1459681954" sldId="413"/>
        </pc:sldMkLst>
      </pc:sldChg>
      <pc:sldChg chg="del">
        <pc:chgData name="Weifeng Xu" userId="e7aed605-a3dd-4d5a-a692-a87037af107b" providerId="ADAL" clId="{B92A65E5-EB89-4D74-B72B-D0AF583941DA}" dt="2023-02-06T21:42:09.598" v="956" actId="47"/>
        <pc:sldMkLst>
          <pc:docMk/>
          <pc:sldMk cId="229275834" sldId="414"/>
        </pc:sldMkLst>
      </pc:sldChg>
      <pc:sldChg chg="del">
        <pc:chgData name="Weifeng Xu" userId="e7aed605-a3dd-4d5a-a692-a87037af107b" providerId="ADAL" clId="{B92A65E5-EB89-4D74-B72B-D0AF583941DA}" dt="2023-02-06T21:42:10.543" v="984" actId="47"/>
        <pc:sldMkLst>
          <pc:docMk/>
          <pc:sldMk cId="2103576641" sldId="415"/>
        </pc:sldMkLst>
      </pc:sldChg>
      <pc:sldChg chg="del">
        <pc:chgData name="Weifeng Xu" userId="e7aed605-a3dd-4d5a-a692-a87037af107b" providerId="ADAL" clId="{B92A65E5-EB89-4D74-B72B-D0AF583941DA}" dt="2023-02-06T21:42:10.635" v="986" actId="47"/>
        <pc:sldMkLst>
          <pc:docMk/>
          <pc:sldMk cId="455360264" sldId="416"/>
        </pc:sldMkLst>
      </pc:sldChg>
      <pc:sldChg chg="del">
        <pc:chgData name="Weifeng Xu" userId="e7aed605-a3dd-4d5a-a692-a87037af107b" providerId="ADAL" clId="{B92A65E5-EB89-4D74-B72B-D0AF583941DA}" dt="2023-02-06T21:42:10.598" v="985" actId="47"/>
        <pc:sldMkLst>
          <pc:docMk/>
          <pc:sldMk cId="2453502100" sldId="417"/>
        </pc:sldMkLst>
      </pc:sldChg>
      <pc:sldChg chg="del">
        <pc:chgData name="Weifeng Xu" userId="e7aed605-a3dd-4d5a-a692-a87037af107b" providerId="ADAL" clId="{B92A65E5-EB89-4D74-B72B-D0AF583941DA}" dt="2023-02-06T21:42:10.663" v="987" actId="47"/>
        <pc:sldMkLst>
          <pc:docMk/>
          <pc:sldMk cId="2367878486" sldId="418"/>
        </pc:sldMkLst>
      </pc:sldChg>
      <pc:sldChg chg="del">
        <pc:chgData name="Weifeng Xu" userId="e7aed605-a3dd-4d5a-a692-a87037af107b" providerId="ADAL" clId="{B92A65E5-EB89-4D74-B72B-D0AF583941DA}" dt="2023-02-06T21:42:10.439" v="981" actId="47"/>
        <pc:sldMkLst>
          <pc:docMk/>
          <pc:sldMk cId="1237592728" sldId="419"/>
        </pc:sldMkLst>
      </pc:sldChg>
      <pc:sldChg chg="del">
        <pc:chgData name="Weifeng Xu" userId="e7aed605-a3dd-4d5a-a692-a87037af107b" providerId="ADAL" clId="{B92A65E5-EB89-4D74-B72B-D0AF583941DA}" dt="2023-02-06T21:42:10.716" v="989" actId="47"/>
        <pc:sldMkLst>
          <pc:docMk/>
          <pc:sldMk cId="3812598409" sldId="420"/>
        </pc:sldMkLst>
      </pc:sldChg>
      <pc:sldChg chg="del">
        <pc:chgData name="Weifeng Xu" userId="e7aed605-a3dd-4d5a-a692-a87037af107b" providerId="ADAL" clId="{B92A65E5-EB89-4D74-B72B-D0AF583941DA}" dt="2023-02-06T21:42:10.686" v="988" actId="47"/>
        <pc:sldMkLst>
          <pc:docMk/>
          <pc:sldMk cId="2308503490" sldId="421"/>
        </pc:sldMkLst>
      </pc:sldChg>
      <pc:sldChg chg="del">
        <pc:chgData name="Weifeng Xu" userId="e7aed605-a3dd-4d5a-a692-a87037af107b" providerId="ADAL" clId="{B92A65E5-EB89-4D74-B72B-D0AF583941DA}" dt="2023-02-06T21:42:10.787" v="991" actId="47"/>
        <pc:sldMkLst>
          <pc:docMk/>
          <pc:sldMk cId="402875170" sldId="422"/>
        </pc:sldMkLst>
      </pc:sldChg>
      <pc:sldChg chg="del">
        <pc:chgData name="Weifeng Xu" userId="e7aed605-a3dd-4d5a-a692-a87037af107b" providerId="ADAL" clId="{B92A65E5-EB89-4D74-B72B-D0AF583941DA}" dt="2023-02-06T21:42:10.751" v="990" actId="47"/>
        <pc:sldMkLst>
          <pc:docMk/>
          <pc:sldMk cId="1019642169" sldId="423"/>
        </pc:sldMkLst>
      </pc:sldChg>
      <pc:sldChg chg="del">
        <pc:chgData name="Weifeng Xu" userId="e7aed605-a3dd-4d5a-a692-a87037af107b" providerId="ADAL" clId="{B92A65E5-EB89-4D74-B72B-D0AF583941DA}" dt="2023-02-06T21:42:10.813" v="992" actId="47"/>
        <pc:sldMkLst>
          <pc:docMk/>
          <pc:sldMk cId="3903953590" sldId="424"/>
        </pc:sldMkLst>
      </pc:sldChg>
      <pc:sldChg chg="del">
        <pc:chgData name="Weifeng Xu" userId="e7aed605-a3dd-4d5a-a692-a87037af107b" providerId="ADAL" clId="{B92A65E5-EB89-4D74-B72B-D0AF583941DA}" dt="2023-02-06T21:42:09.979" v="967" actId="47"/>
        <pc:sldMkLst>
          <pc:docMk/>
          <pc:sldMk cId="3016566773" sldId="425"/>
        </pc:sldMkLst>
      </pc:sldChg>
      <pc:sldChg chg="del">
        <pc:chgData name="Weifeng Xu" userId="e7aed605-a3dd-4d5a-a692-a87037af107b" providerId="ADAL" clId="{B92A65E5-EB89-4D74-B72B-D0AF583941DA}" dt="2023-02-06T21:42:10.897" v="994" actId="47"/>
        <pc:sldMkLst>
          <pc:docMk/>
          <pc:sldMk cId="1158092538" sldId="426"/>
        </pc:sldMkLst>
      </pc:sldChg>
      <pc:sldChg chg="del">
        <pc:chgData name="Weifeng Xu" userId="e7aed605-a3dd-4d5a-a692-a87037af107b" providerId="ADAL" clId="{B92A65E5-EB89-4D74-B72B-D0AF583941DA}" dt="2023-02-06T21:42:10.340" v="978" actId="47"/>
        <pc:sldMkLst>
          <pc:docMk/>
          <pc:sldMk cId="2809981225" sldId="427"/>
        </pc:sldMkLst>
      </pc:sldChg>
      <pc:sldChg chg="del">
        <pc:chgData name="Weifeng Xu" userId="e7aed605-a3dd-4d5a-a692-a87037af107b" providerId="ADAL" clId="{B92A65E5-EB89-4D74-B72B-D0AF583941DA}" dt="2023-02-06T21:42:10.371" v="979" actId="47"/>
        <pc:sldMkLst>
          <pc:docMk/>
          <pc:sldMk cId="1962386105" sldId="428"/>
        </pc:sldMkLst>
      </pc:sldChg>
      <pc:sldChg chg="del">
        <pc:chgData name="Weifeng Xu" userId="e7aed605-a3dd-4d5a-a692-a87037af107b" providerId="ADAL" clId="{B92A65E5-EB89-4D74-B72B-D0AF583941DA}" dt="2023-02-06T21:42:10.399" v="980" actId="47"/>
        <pc:sldMkLst>
          <pc:docMk/>
          <pc:sldMk cId="622825391" sldId="429"/>
        </pc:sldMkLst>
      </pc:sldChg>
      <pc:sldChg chg="del">
        <pc:chgData name="Weifeng Xu" userId="e7aed605-a3dd-4d5a-a692-a87037af107b" providerId="ADAL" clId="{B92A65E5-EB89-4D74-B72B-D0AF583941DA}" dt="2023-02-06T21:42:10.930" v="995" actId="47"/>
        <pc:sldMkLst>
          <pc:docMk/>
          <pc:sldMk cId="3153474244" sldId="430"/>
        </pc:sldMkLst>
      </pc:sldChg>
      <pc:sldChg chg="del">
        <pc:chgData name="Weifeng Xu" userId="e7aed605-a3dd-4d5a-a692-a87037af107b" providerId="ADAL" clId="{B92A65E5-EB89-4D74-B72B-D0AF583941DA}" dt="2023-02-06T21:42:10.482" v="982" actId="47"/>
        <pc:sldMkLst>
          <pc:docMk/>
          <pc:sldMk cId="2738691049" sldId="431"/>
        </pc:sldMkLst>
      </pc:sldChg>
      <pc:sldChg chg="del">
        <pc:chgData name="Weifeng Xu" userId="e7aed605-a3dd-4d5a-a692-a87037af107b" providerId="ADAL" clId="{B92A65E5-EB89-4D74-B72B-D0AF583941DA}" dt="2023-02-06T21:42:10.858" v="993" actId="47"/>
        <pc:sldMkLst>
          <pc:docMk/>
          <pc:sldMk cId="2701239449" sldId="432"/>
        </pc:sldMkLst>
      </pc:sldChg>
      <pc:sldChg chg="del">
        <pc:chgData name="Weifeng Xu" userId="e7aed605-a3dd-4d5a-a692-a87037af107b" providerId="ADAL" clId="{B92A65E5-EB89-4D74-B72B-D0AF583941DA}" dt="2023-02-06T21:42:11.514" v="997" actId="47"/>
        <pc:sldMkLst>
          <pc:docMk/>
          <pc:sldMk cId="1292196148" sldId="433"/>
        </pc:sldMkLst>
      </pc:sldChg>
      <pc:sldChg chg="del">
        <pc:chgData name="Weifeng Xu" userId="e7aed605-a3dd-4d5a-a692-a87037af107b" providerId="ADAL" clId="{B92A65E5-EB89-4D74-B72B-D0AF583941DA}" dt="2023-02-06T21:42:10.954" v="996" actId="47"/>
        <pc:sldMkLst>
          <pc:docMk/>
          <pc:sldMk cId="1421281386" sldId="434"/>
        </pc:sldMkLst>
      </pc:sldChg>
      <pc:sldChg chg="del">
        <pc:chgData name="Weifeng Xu" userId="e7aed605-a3dd-4d5a-a692-a87037af107b" providerId="ADAL" clId="{B92A65E5-EB89-4D74-B72B-D0AF583941DA}" dt="2023-02-06T21:42:10.516" v="983" actId="47"/>
        <pc:sldMkLst>
          <pc:docMk/>
          <pc:sldMk cId="2405872845" sldId="435"/>
        </pc:sldMkLst>
      </pc:sldChg>
      <pc:sldChg chg="del">
        <pc:chgData name="Weifeng Xu" userId="e7aed605-a3dd-4d5a-a692-a87037af107b" providerId="ADAL" clId="{B92A65E5-EB89-4D74-B72B-D0AF583941DA}" dt="2023-02-06T21:42:07.708" v="949" actId="47"/>
        <pc:sldMkLst>
          <pc:docMk/>
          <pc:sldMk cId="49168497" sldId="436"/>
        </pc:sldMkLst>
      </pc:sldChg>
      <pc:sldChg chg="del">
        <pc:chgData name="Weifeng Xu" userId="e7aed605-a3dd-4d5a-a692-a87037af107b" providerId="ADAL" clId="{B92A65E5-EB89-4D74-B72B-D0AF583941DA}" dt="2023-02-06T21:42:07.769" v="950" actId="47"/>
        <pc:sldMkLst>
          <pc:docMk/>
          <pc:sldMk cId="3725817986" sldId="437"/>
        </pc:sldMkLst>
      </pc:sldChg>
      <pc:sldChg chg="del">
        <pc:chgData name="Weifeng Xu" userId="e7aed605-a3dd-4d5a-a692-a87037af107b" providerId="ADAL" clId="{B92A65E5-EB89-4D74-B72B-D0AF583941DA}" dt="2023-02-06T21:42:08.107" v="952" actId="47"/>
        <pc:sldMkLst>
          <pc:docMk/>
          <pc:sldMk cId="1100369408" sldId="438"/>
        </pc:sldMkLst>
      </pc:sldChg>
      <pc:sldChg chg="del">
        <pc:chgData name="Weifeng Xu" userId="e7aed605-a3dd-4d5a-a692-a87037af107b" providerId="ADAL" clId="{B92A65E5-EB89-4D74-B72B-D0AF583941DA}" dt="2023-02-06T21:42:09.723" v="959" actId="47"/>
        <pc:sldMkLst>
          <pc:docMk/>
          <pc:sldMk cId="1780675659" sldId="439"/>
        </pc:sldMkLst>
      </pc:sldChg>
      <pc:sldChg chg="del">
        <pc:chgData name="Weifeng Xu" userId="e7aed605-a3dd-4d5a-a692-a87037af107b" providerId="ADAL" clId="{B92A65E5-EB89-4D74-B72B-D0AF583941DA}" dt="2023-02-06T21:42:10.040" v="969" actId="47"/>
        <pc:sldMkLst>
          <pc:docMk/>
          <pc:sldMk cId="3961456410" sldId="440"/>
        </pc:sldMkLst>
      </pc:sldChg>
      <pc:sldChg chg="del">
        <pc:chgData name="Weifeng Xu" userId="e7aed605-a3dd-4d5a-a692-a87037af107b" providerId="ADAL" clId="{B92A65E5-EB89-4D74-B72B-D0AF583941DA}" dt="2023-02-06T21:42:10.069" v="970" actId="47"/>
        <pc:sldMkLst>
          <pc:docMk/>
          <pc:sldMk cId="567906942" sldId="441"/>
        </pc:sldMkLst>
      </pc:sldChg>
      <pc:sldChg chg="del">
        <pc:chgData name="Weifeng Xu" userId="e7aed605-a3dd-4d5a-a692-a87037af107b" providerId="ADAL" clId="{B92A65E5-EB89-4D74-B72B-D0AF583941DA}" dt="2023-02-06T21:42:10.099" v="971" actId="47"/>
        <pc:sldMkLst>
          <pc:docMk/>
          <pc:sldMk cId="475534982" sldId="442"/>
        </pc:sldMkLst>
      </pc:sldChg>
      <pc:sldChg chg="del">
        <pc:chgData name="Weifeng Xu" userId="e7aed605-a3dd-4d5a-a692-a87037af107b" providerId="ADAL" clId="{B92A65E5-EB89-4D74-B72B-D0AF583941DA}" dt="2023-02-06T21:42:10.129" v="972" actId="47"/>
        <pc:sldMkLst>
          <pc:docMk/>
          <pc:sldMk cId="2963169710" sldId="443"/>
        </pc:sldMkLst>
      </pc:sldChg>
      <pc:sldChg chg="del">
        <pc:chgData name="Weifeng Xu" userId="e7aed605-a3dd-4d5a-a692-a87037af107b" providerId="ADAL" clId="{B92A65E5-EB89-4D74-B72B-D0AF583941DA}" dt="2023-02-06T21:42:10.157" v="973" actId="47"/>
        <pc:sldMkLst>
          <pc:docMk/>
          <pc:sldMk cId="1417181392" sldId="444"/>
        </pc:sldMkLst>
      </pc:sldChg>
      <pc:sldChg chg="del">
        <pc:chgData name="Weifeng Xu" userId="e7aed605-a3dd-4d5a-a692-a87037af107b" providerId="ADAL" clId="{B92A65E5-EB89-4D74-B72B-D0AF583941DA}" dt="2023-02-06T21:42:10.191" v="974" actId="47"/>
        <pc:sldMkLst>
          <pc:docMk/>
          <pc:sldMk cId="3837808617" sldId="445"/>
        </pc:sldMkLst>
      </pc:sldChg>
      <pc:sldChg chg="del">
        <pc:chgData name="Weifeng Xu" userId="e7aed605-a3dd-4d5a-a692-a87037af107b" providerId="ADAL" clId="{B92A65E5-EB89-4D74-B72B-D0AF583941DA}" dt="2023-02-06T21:42:10.245" v="975" actId="47"/>
        <pc:sldMkLst>
          <pc:docMk/>
          <pc:sldMk cId="3499728188" sldId="446"/>
        </pc:sldMkLst>
      </pc:sldChg>
      <pc:sldChg chg="del">
        <pc:chgData name="Weifeng Xu" userId="e7aed605-a3dd-4d5a-a692-a87037af107b" providerId="ADAL" clId="{B92A65E5-EB89-4D74-B72B-D0AF583941DA}" dt="2023-02-06T21:42:10.274" v="976" actId="47"/>
        <pc:sldMkLst>
          <pc:docMk/>
          <pc:sldMk cId="864640412" sldId="447"/>
        </pc:sldMkLst>
      </pc:sldChg>
      <pc:sldChg chg="del">
        <pc:chgData name="Weifeng Xu" userId="e7aed605-a3dd-4d5a-a692-a87037af107b" providerId="ADAL" clId="{B92A65E5-EB89-4D74-B72B-D0AF583941DA}" dt="2023-02-06T21:42:10.306" v="977" actId="47"/>
        <pc:sldMkLst>
          <pc:docMk/>
          <pc:sldMk cId="3397288009" sldId="448"/>
        </pc:sldMkLst>
      </pc:sldChg>
      <pc:sldChg chg="del">
        <pc:chgData name="Weifeng Xu" userId="e7aed605-a3dd-4d5a-a692-a87037af107b" providerId="ADAL" clId="{B92A65E5-EB89-4D74-B72B-D0AF583941DA}" dt="2023-02-06T21:42:09.810" v="962" actId="47"/>
        <pc:sldMkLst>
          <pc:docMk/>
          <pc:sldMk cId="917475808" sldId="449"/>
        </pc:sldMkLst>
      </pc:sldChg>
      <pc:sldChg chg="del">
        <pc:chgData name="Weifeng Xu" userId="e7aed605-a3dd-4d5a-a692-a87037af107b" providerId="ADAL" clId="{B92A65E5-EB89-4D74-B72B-D0AF583941DA}" dt="2023-02-06T21:42:09.839" v="963" actId="47"/>
        <pc:sldMkLst>
          <pc:docMk/>
          <pc:sldMk cId="288670964" sldId="450"/>
        </pc:sldMkLst>
      </pc:sldChg>
      <pc:sldChg chg="del">
        <pc:chgData name="Weifeng Xu" userId="e7aed605-a3dd-4d5a-a692-a87037af107b" providerId="ADAL" clId="{B92A65E5-EB89-4D74-B72B-D0AF583941DA}" dt="2023-02-06T21:42:09.779" v="961" actId="47"/>
        <pc:sldMkLst>
          <pc:docMk/>
          <pc:sldMk cId="1571571876" sldId="451"/>
        </pc:sldMkLst>
      </pc:sldChg>
      <pc:sldChg chg="del">
        <pc:chgData name="Weifeng Xu" userId="e7aed605-a3dd-4d5a-a692-a87037af107b" providerId="ADAL" clId="{B92A65E5-EB89-4D74-B72B-D0AF583941DA}" dt="2023-02-06T21:42:09.868" v="964" actId="47"/>
        <pc:sldMkLst>
          <pc:docMk/>
          <pc:sldMk cId="2589812616" sldId="452"/>
        </pc:sldMkLst>
      </pc:sldChg>
      <pc:sldChg chg="del">
        <pc:chgData name="Weifeng Xu" userId="e7aed605-a3dd-4d5a-a692-a87037af107b" providerId="ADAL" clId="{B92A65E5-EB89-4D74-B72B-D0AF583941DA}" dt="2023-02-06T21:42:09.931" v="966" actId="47"/>
        <pc:sldMkLst>
          <pc:docMk/>
          <pc:sldMk cId="1378242331" sldId="453"/>
        </pc:sldMkLst>
      </pc:sldChg>
      <pc:sldChg chg="del">
        <pc:chgData name="Weifeng Xu" userId="e7aed605-a3dd-4d5a-a692-a87037af107b" providerId="ADAL" clId="{B92A65E5-EB89-4D74-B72B-D0AF583941DA}" dt="2023-02-06T21:42:09.686" v="958" actId="47"/>
        <pc:sldMkLst>
          <pc:docMk/>
          <pc:sldMk cId="3968214776" sldId="454"/>
        </pc:sldMkLst>
      </pc:sldChg>
      <pc:sldChg chg="del">
        <pc:chgData name="Weifeng Xu" userId="e7aed605-a3dd-4d5a-a692-a87037af107b" providerId="ADAL" clId="{B92A65E5-EB89-4D74-B72B-D0AF583941DA}" dt="2023-02-06T21:42:10.010" v="968" actId="47"/>
        <pc:sldMkLst>
          <pc:docMk/>
          <pc:sldMk cId="4156675221" sldId="455"/>
        </pc:sldMkLst>
      </pc:sldChg>
      <pc:sldChg chg="del">
        <pc:chgData name="Weifeng Xu" userId="e7aed605-a3dd-4d5a-a692-a87037af107b" providerId="ADAL" clId="{B92A65E5-EB89-4D74-B72B-D0AF583941DA}" dt="2023-02-06T21:42:17.163" v="1000" actId="47"/>
        <pc:sldMkLst>
          <pc:docMk/>
          <pc:sldMk cId="1965680741" sldId="456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2-13T15:35:17.998" v="1187" actId="1076"/>
        <pc:sldMkLst>
          <pc:docMk/>
          <pc:sldMk cId="668862291" sldId="457"/>
        </pc:sldMkLst>
        <pc:spChg chg="add mod">
          <ac:chgData name="Weifeng Xu" userId="e7aed605-a3dd-4d5a-a692-a87037af107b" providerId="ADAL" clId="{B92A65E5-EB89-4D74-B72B-D0AF583941DA}" dt="2023-02-06T21:30:14.015" v="670" actId="1076"/>
          <ac:spMkLst>
            <pc:docMk/>
            <pc:sldMk cId="668862291" sldId="457"/>
            <ac:spMk id="2" creationId="{90366553-1699-BCD6-AFB2-AEBF988B691C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2" creationId="{B0E235E6-3C75-1F57-B482-67F123CF5311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3" creationId="{C99248BD-FF62-B00C-6EE3-528C1FE0576F}"/>
          </ac:spMkLst>
        </pc:spChg>
        <pc:spChg chg="add mod">
          <ac:chgData name="Weifeng Xu" userId="e7aed605-a3dd-4d5a-a692-a87037af107b" providerId="ADAL" clId="{B92A65E5-EB89-4D74-B72B-D0AF583941DA}" dt="2023-02-06T21:30:51.154" v="697" actId="313"/>
          <ac:spMkLst>
            <pc:docMk/>
            <pc:sldMk cId="668862291" sldId="457"/>
            <ac:spMk id="3" creationId="{E3B1EB83-33ED-2BE3-7B5E-1A56E8B5F488}"/>
          </ac:spMkLst>
        </pc:spChg>
        <pc:spChg chg="add mod">
          <ac:chgData name="Weifeng Xu" userId="e7aed605-a3dd-4d5a-a692-a87037af107b" providerId="ADAL" clId="{B92A65E5-EB89-4D74-B72B-D0AF583941DA}" dt="2023-02-06T21:31:59.261" v="706" actId="1076"/>
          <ac:spMkLst>
            <pc:docMk/>
            <pc:sldMk cId="668862291" sldId="457"/>
            <ac:spMk id="6" creationId="{46CECC93-9C24-2D41-15E2-B8BCE78DCE88}"/>
          </ac:spMkLst>
        </pc:spChg>
        <pc:spChg chg="add mod">
          <ac:chgData name="Weifeng Xu" userId="e7aed605-a3dd-4d5a-a692-a87037af107b" providerId="ADAL" clId="{B92A65E5-EB89-4D74-B72B-D0AF583941DA}" dt="2023-02-13T15:35:17.998" v="1187" actId="1076"/>
          <ac:spMkLst>
            <pc:docMk/>
            <pc:sldMk cId="668862291" sldId="457"/>
            <ac:spMk id="8" creationId="{23241BC3-6AC5-5B7F-15F3-B9DDE4650146}"/>
          </ac:spMkLst>
        </pc:spChg>
        <pc:spChg chg="add del mod">
          <ac:chgData name="Weifeng Xu" userId="e7aed605-a3dd-4d5a-a692-a87037af107b" providerId="ADAL" clId="{B92A65E5-EB89-4D74-B72B-D0AF583941DA}" dt="2023-02-06T16:35:33.307" v="70" actId="478"/>
          <ac:spMkLst>
            <pc:docMk/>
            <pc:sldMk cId="668862291" sldId="457"/>
            <ac:spMk id="9" creationId="{F800B769-C14E-A3B6-2B9B-899965741958}"/>
          </ac:spMkLst>
        </pc:spChg>
        <pc:picChg chg="add mod">
          <ac:chgData name="Weifeng Xu" userId="e7aed605-a3dd-4d5a-a692-a87037af107b" providerId="ADAL" clId="{B92A65E5-EB89-4D74-B72B-D0AF583941DA}" dt="2023-02-06T21:30:15.897" v="671" actId="1076"/>
          <ac:picMkLst>
            <pc:docMk/>
            <pc:sldMk cId="668862291" sldId="457"/>
            <ac:picMk id="5" creationId="{C2666F5E-8D02-A952-AB4D-31063AEA4908}"/>
          </ac:picMkLst>
        </pc:picChg>
        <pc:picChg chg="add mod">
          <ac:chgData name="Weifeng Xu" userId="e7aed605-a3dd-4d5a-a692-a87037af107b" providerId="ADAL" clId="{B92A65E5-EB89-4D74-B72B-D0AF583941DA}" dt="2023-02-06T21:30:58.469" v="698" actId="1076"/>
          <ac:picMkLst>
            <pc:docMk/>
            <pc:sldMk cId="668862291" sldId="457"/>
            <ac:picMk id="7" creationId="{A43B50B0-A358-3BE7-9507-0AB6767E4C8E}"/>
          </ac:picMkLst>
        </pc:picChg>
      </pc:sldChg>
      <pc:sldChg chg="addSp delSp modSp new del mod ord modClrScheme chgLayout">
        <pc:chgData name="Weifeng Xu" userId="e7aed605-a3dd-4d5a-a692-a87037af107b" providerId="ADAL" clId="{B92A65E5-EB89-4D74-B72B-D0AF583941DA}" dt="2023-02-06T19:50:30.985" v="408" actId="47"/>
        <pc:sldMkLst>
          <pc:docMk/>
          <pc:sldMk cId="150225759" sldId="458"/>
        </pc:sldMkLst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2" creationId="{ABBCABFA-3954-A360-BBF9-EABAD1981271}"/>
          </ac:spMkLst>
        </pc:spChg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3" creationId="{13326CDA-642F-1B45-886F-FF1E68798171}"/>
          </ac:spMkLst>
        </pc:spChg>
        <pc:spChg chg="add mod">
          <ac:chgData name="Weifeng Xu" userId="e7aed605-a3dd-4d5a-a692-a87037af107b" providerId="ADAL" clId="{B92A65E5-EB89-4D74-B72B-D0AF583941DA}" dt="2023-02-06T19:34:47.400" v="82" actId="700"/>
          <ac:spMkLst>
            <pc:docMk/>
            <pc:sldMk cId="150225759" sldId="458"/>
            <ac:spMk id="4" creationId="{CF3D27BB-54EC-7425-653F-2E6FD7BDA451}"/>
          </ac:spMkLst>
        </pc:spChg>
        <pc:spChg chg="add mod">
          <ac:chgData name="Weifeng Xu" userId="e7aed605-a3dd-4d5a-a692-a87037af107b" providerId="ADAL" clId="{B92A65E5-EB89-4D74-B72B-D0AF583941DA}" dt="2023-02-06T19:34:51.263" v="83"/>
          <ac:spMkLst>
            <pc:docMk/>
            <pc:sldMk cId="150225759" sldId="458"/>
            <ac:spMk id="5" creationId="{5FD69ABA-4018-659C-F0A3-76BC360E8A14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33:53.185" v="736" actId="20577"/>
        <pc:sldMkLst>
          <pc:docMk/>
          <pc:sldMk cId="4227508718" sldId="459"/>
        </pc:sldMkLst>
        <pc:spChg chg="add mod ord">
          <ac:chgData name="Weifeng Xu" userId="e7aed605-a3dd-4d5a-a692-a87037af107b" providerId="ADAL" clId="{B92A65E5-EB89-4D74-B72B-D0AF583941DA}" dt="2023-02-06T21:33:09.890" v="717" actId="20577"/>
          <ac:spMkLst>
            <pc:docMk/>
            <pc:sldMk cId="4227508718" sldId="459"/>
            <ac:spMk id="2" creationId="{005BDD95-B9F7-E1F1-74A5-FD9258B8845C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2" creationId="{85EFAD5A-9762-DD0E-62E7-22811E9645E1}"/>
          </ac:spMkLst>
        </pc:spChg>
        <pc:spChg chg="add mod">
          <ac:chgData name="Weifeng Xu" userId="e7aed605-a3dd-4d5a-a692-a87037af107b" providerId="ADAL" clId="{B92A65E5-EB89-4D74-B72B-D0AF583941DA}" dt="2023-02-06T21:33:53.185" v="736" actId="20577"/>
          <ac:spMkLst>
            <pc:docMk/>
            <pc:sldMk cId="4227508718" sldId="459"/>
            <ac:spMk id="3" creationId="{0E09014B-D8D0-F74D-40F2-6F0E7C2D26EB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3" creationId="{311A2043-7B9C-2651-699E-B8C7C225AEBB}"/>
          </ac:spMkLst>
        </pc:spChg>
        <pc:picChg chg="add mod">
          <ac:chgData name="Weifeng Xu" userId="e7aed605-a3dd-4d5a-a692-a87037af107b" providerId="ADAL" clId="{B92A65E5-EB89-4D74-B72B-D0AF583941DA}" dt="2023-02-06T21:33:25.861" v="722" actId="1076"/>
          <ac:picMkLst>
            <pc:docMk/>
            <pc:sldMk cId="4227508718" sldId="459"/>
            <ac:picMk id="5" creationId="{7B705215-D301-21B9-51D1-C8A387B4EDF3}"/>
          </ac:picMkLst>
        </pc:picChg>
      </pc:sldChg>
      <pc:sldChg chg="new del">
        <pc:chgData name="Weifeng Xu" userId="e7aed605-a3dd-4d5a-a692-a87037af107b" providerId="ADAL" clId="{B92A65E5-EB89-4D74-B72B-D0AF583941DA}" dt="2023-02-06T21:42:16.300" v="999" actId="47"/>
        <pc:sldMkLst>
          <pc:docMk/>
          <pc:sldMk cId="2870798367" sldId="460"/>
        </pc:sldMkLst>
      </pc:sldChg>
      <pc:sldChg chg="new del">
        <pc:chgData name="Weifeng Xu" userId="e7aed605-a3dd-4d5a-a692-a87037af107b" providerId="ADAL" clId="{B92A65E5-EB89-4D74-B72B-D0AF583941DA}" dt="2023-02-06T21:42:07.165" v="947" actId="47"/>
        <pc:sldMkLst>
          <pc:docMk/>
          <pc:sldMk cId="3255976066" sldId="461"/>
        </pc:sldMkLst>
      </pc:sldChg>
      <pc:sldChg chg="new del">
        <pc:chgData name="Weifeng Xu" userId="e7aed605-a3dd-4d5a-a692-a87037af107b" providerId="ADAL" clId="{B92A65E5-EB89-4D74-B72B-D0AF583941DA}" dt="2023-02-06T21:42:07.676" v="948" actId="47"/>
        <pc:sldMkLst>
          <pc:docMk/>
          <pc:sldMk cId="3854830524" sldId="462"/>
        </pc:sldMkLst>
      </pc:sldChg>
      <pc:sldChg chg="new del">
        <pc:chgData name="Weifeng Xu" userId="e7aed605-a3dd-4d5a-a692-a87037af107b" providerId="ADAL" clId="{B92A65E5-EB89-4D74-B72B-D0AF583941DA}" dt="2023-02-06T19:51:43.462" v="425" actId="47"/>
        <pc:sldMkLst>
          <pc:docMk/>
          <pc:sldMk cId="3683834111" sldId="463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3-11T23:41:24.576" v="1246"/>
        <pc:sldMkLst>
          <pc:docMk/>
          <pc:sldMk cId="2354550623" sldId="464"/>
        </pc:sldMkLst>
        <pc:spChg chg="add del mod">
          <ac:chgData name="Weifeng Xu" userId="e7aed605-a3dd-4d5a-a692-a87037af107b" providerId="ADAL" clId="{B92A65E5-EB89-4D74-B72B-D0AF583941DA}" dt="2023-02-06T19:56:11.197" v="499" actId="478"/>
          <ac:spMkLst>
            <pc:docMk/>
            <pc:sldMk cId="2354550623" sldId="464"/>
            <ac:spMk id="5" creationId="{F438234C-0D01-68DB-5C36-557AD3A91A86}"/>
          </ac:spMkLst>
        </pc:spChg>
        <pc:spChg chg="add mod ord">
          <ac:chgData name="Weifeng Xu" userId="e7aed605-a3dd-4d5a-a692-a87037af107b" providerId="ADAL" clId="{B92A65E5-EB89-4D74-B72B-D0AF583941DA}" dt="2023-02-06T19:55:57.375" v="496" actId="700"/>
          <ac:spMkLst>
            <pc:docMk/>
            <pc:sldMk cId="2354550623" sldId="464"/>
            <ac:spMk id="6" creationId="{8B6912DF-EF4F-9F3A-8B60-8D34CF938ACE}"/>
          </ac:spMkLst>
        </pc:spChg>
        <pc:spChg chg="add mod ord">
          <ac:chgData name="Weifeng Xu" userId="e7aed605-a3dd-4d5a-a692-a87037af107b" providerId="ADAL" clId="{B92A65E5-EB89-4D74-B72B-D0AF583941DA}" dt="2023-02-06T19:56:29.804" v="505" actId="6549"/>
          <ac:spMkLst>
            <pc:docMk/>
            <pc:sldMk cId="2354550623" sldId="464"/>
            <ac:spMk id="7" creationId="{F5892711-3253-A56A-DF36-05DF31913F7E}"/>
          </ac:spMkLst>
        </pc:spChg>
        <pc:picChg chg="add mod">
          <ac:chgData name="Weifeng Xu" userId="e7aed605-a3dd-4d5a-a692-a87037af107b" providerId="ADAL" clId="{B92A65E5-EB89-4D74-B72B-D0AF583941DA}" dt="2023-02-06T19:55:42.714" v="493" actId="1076"/>
          <ac:picMkLst>
            <pc:docMk/>
            <pc:sldMk cId="2354550623" sldId="464"/>
            <ac:picMk id="3" creationId="{AAE56F40-784D-BAD2-1231-4397ACB2A396}"/>
          </ac:picMkLst>
        </pc:picChg>
      </pc:sldChg>
      <pc:sldChg chg="addSp delSp modSp new mod modClrScheme chgLayout modNotesTx">
        <pc:chgData name="Weifeng Xu" userId="e7aed605-a3dd-4d5a-a692-a87037af107b" providerId="ADAL" clId="{B92A65E5-EB89-4D74-B72B-D0AF583941DA}" dt="2023-02-06T21:41:07.999" v="912" actId="14100"/>
        <pc:sldMkLst>
          <pc:docMk/>
          <pc:sldMk cId="2463134348" sldId="465"/>
        </pc:sldMkLst>
        <pc:spChg chg="add del mod ord">
          <ac:chgData name="Weifeng Xu" userId="e7aed605-a3dd-4d5a-a692-a87037af107b" providerId="ADAL" clId="{B92A65E5-EB89-4D74-B72B-D0AF583941DA}" dt="2023-02-06T21:34:00.141" v="737" actId="700"/>
          <ac:spMkLst>
            <pc:docMk/>
            <pc:sldMk cId="2463134348" sldId="465"/>
            <ac:spMk id="2" creationId="{0D6F16B1-7EDD-46DB-606B-9BDB01B2A267}"/>
          </ac:spMkLst>
        </pc:spChg>
        <pc:spChg chg="add mod">
          <ac:chgData name="Weifeng Xu" userId="e7aed605-a3dd-4d5a-a692-a87037af107b" providerId="ADAL" clId="{B92A65E5-EB89-4D74-B72B-D0AF583941DA}" dt="2023-02-06T21:40:53.843" v="883" actId="6549"/>
          <ac:spMkLst>
            <pc:docMk/>
            <pc:sldMk cId="2463134348" sldId="465"/>
            <ac:spMk id="4" creationId="{09EAD3B2-8502-A889-3E9F-A74C3207493D}"/>
          </ac:spMkLst>
        </pc:spChg>
        <pc:spChg chg="add mod">
          <ac:chgData name="Weifeng Xu" userId="e7aed605-a3dd-4d5a-a692-a87037af107b" providerId="ADAL" clId="{B92A65E5-EB89-4D74-B72B-D0AF583941DA}" dt="2023-02-06T21:41:07.999" v="912" actId="14100"/>
          <ac:spMkLst>
            <pc:docMk/>
            <pc:sldMk cId="2463134348" sldId="465"/>
            <ac:spMk id="6" creationId="{D376AB25-0426-D99F-A5A0-ED3D7690AA6F}"/>
          </ac:spMkLst>
        </pc:spChg>
        <pc:spChg chg="add mod">
          <ac:chgData name="Weifeng Xu" userId="e7aed605-a3dd-4d5a-a692-a87037af107b" providerId="ADAL" clId="{B92A65E5-EB89-4D74-B72B-D0AF583941DA}" dt="2023-02-06T21:40:14.033" v="836" actId="2711"/>
          <ac:spMkLst>
            <pc:docMk/>
            <pc:sldMk cId="2463134348" sldId="465"/>
            <ac:spMk id="8" creationId="{91BC74BF-3FF2-130C-9E81-031F80E54A4D}"/>
          </ac:spMkLst>
        </pc:spChg>
        <pc:picChg chg="add mod">
          <ac:chgData name="Weifeng Xu" userId="e7aed605-a3dd-4d5a-a692-a87037af107b" providerId="ADAL" clId="{B92A65E5-EB89-4D74-B72B-D0AF583941DA}" dt="2023-02-06T21:34:07.159" v="740" actId="14100"/>
          <ac:picMkLst>
            <pc:docMk/>
            <pc:sldMk cId="2463134348" sldId="465"/>
            <ac:picMk id="3" creationId="{632A4FE5-5D00-41AF-25CB-2D9B304EC416}"/>
          </ac:picMkLst>
        </pc:picChg>
        <pc:picChg chg="add mod">
          <ac:chgData name="Weifeng Xu" userId="e7aed605-a3dd-4d5a-a692-a87037af107b" providerId="ADAL" clId="{B92A65E5-EB89-4D74-B72B-D0AF583941DA}" dt="2023-02-06T21:34:11.179" v="742" actId="1076"/>
          <ac:picMkLst>
            <pc:docMk/>
            <pc:sldMk cId="2463134348" sldId="465"/>
            <ac:picMk id="5" creationId="{2CB31CE6-6BD3-E936-A833-5ECDA2ACBA97}"/>
          </ac:picMkLst>
        </pc:picChg>
      </pc:sldChg>
      <pc:sldChg chg="addSp modSp new mod">
        <pc:chgData name="Weifeng Xu" userId="e7aed605-a3dd-4d5a-a692-a87037af107b" providerId="ADAL" clId="{B92A65E5-EB89-4D74-B72B-D0AF583941DA}" dt="2023-02-13T15:41:06.981" v="1245" actId="14100"/>
        <pc:sldMkLst>
          <pc:docMk/>
          <pc:sldMk cId="711315930" sldId="466"/>
        </pc:sldMkLst>
        <pc:spChg chg="add mod">
          <ac:chgData name="Weifeng Xu" userId="e7aed605-a3dd-4d5a-a692-a87037af107b" providerId="ADAL" clId="{B92A65E5-EB89-4D74-B72B-D0AF583941DA}" dt="2023-02-06T21:41:58.340" v="946" actId="14100"/>
          <ac:spMkLst>
            <pc:docMk/>
            <pc:sldMk cId="711315930" sldId="466"/>
            <ac:spMk id="2" creationId="{6ADD942D-7D91-09D0-10AE-18511B4A4EA0}"/>
          </ac:spMkLst>
        </pc:spChg>
        <pc:spChg chg="add mod">
          <ac:chgData name="Weifeng Xu" userId="e7aed605-a3dd-4d5a-a692-a87037af107b" providerId="ADAL" clId="{B92A65E5-EB89-4D74-B72B-D0AF583941DA}" dt="2023-02-13T15:41:06.981" v="1245" actId="14100"/>
          <ac:spMkLst>
            <pc:docMk/>
            <pc:sldMk cId="711315930" sldId="466"/>
            <ac:spMk id="5" creationId="{91CF9EE2-FA0F-196F-B536-C8922C6A6253}"/>
          </ac:spMkLst>
        </pc:spChg>
        <pc:picChg chg="add">
          <ac:chgData name="Weifeng Xu" userId="e7aed605-a3dd-4d5a-a692-a87037af107b" providerId="ADAL" clId="{B92A65E5-EB89-4D74-B72B-D0AF583941DA}" dt="2023-02-06T16:37:15.305" v="72" actId="22"/>
          <ac:picMkLst>
            <pc:docMk/>
            <pc:sldMk cId="711315930" sldId="466"/>
            <ac:picMk id="3" creationId="{CD98EB57-B716-FA71-B163-1406E704DF50}"/>
          </ac:picMkLst>
        </pc:picChg>
      </pc:sldChg>
      <pc:sldChg chg="addSp modSp new mod ord modClrScheme chgLayout">
        <pc:chgData name="Weifeng Xu" userId="e7aed605-a3dd-4d5a-a692-a87037af107b" providerId="ADAL" clId="{B92A65E5-EB89-4D74-B72B-D0AF583941DA}" dt="2023-02-06T19:35:12.169" v="127" actId="20577"/>
        <pc:sldMkLst>
          <pc:docMk/>
          <pc:sldMk cId="650928367" sldId="467"/>
        </pc:sldMkLst>
        <pc:spChg chg="add mod">
          <ac:chgData name="Weifeng Xu" userId="e7aed605-a3dd-4d5a-a692-a87037af107b" providerId="ADAL" clId="{B92A65E5-EB89-4D74-B72B-D0AF583941DA}" dt="2023-02-06T19:35:12.169" v="127" actId="20577"/>
          <ac:spMkLst>
            <pc:docMk/>
            <pc:sldMk cId="650928367" sldId="467"/>
            <ac:spMk id="2" creationId="{265FB0E2-088E-699D-680A-502C596F7776}"/>
          </ac:spMkLst>
        </pc:spChg>
        <pc:spChg chg="add mod">
          <ac:chgData name="Weifeng Xu" userId="e7aed605-a3dd-4d5a-a692-a87037af107b" providerId="ADAL" clId="{B92A65E5-EB89-4D74-B72B-D0AF583941DA}" dt="2023-02-06T19:34:35.911" v="79" actId="700"/>
          <ac:spMkLst>
            <pc:docMk/>
            <pc:sldMk cId="650928367" sldId="467"/>
            <ac:spMk id="3" creationId="{09588D2A-164E-0FAC-C742-D16C16103C7D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19:49:28.511" v="407" actId="27636"/>
        <pc:sldMkLst>
          <pc:docMk/>
          <pc:sldMk cId="3705960219" sldId="468"/>
        </pc:sldMkLst>
        <pc:spChg chg="add mod">
          <ac:chgData name="Weifeng Xu" userId="e7aed605-a3dd-4d5a-a692-a87037af107b" providerId="ADAL" clId="{B92A65E5-EB89-4D74-B72B-D0AF583941DA}" dt="2023-02-06T19:46:08.712" v="255" actId="20577"/>
          <ac:spMkLst>
            <pc:docMk/>
            <pc:sldMk cId="3705960219" sldId="468"/>
            <ac:spMk id="2" creationId="{47E978AF-1CDC-4835-0FED-766F743A4BE3}"/>
          </ac:spMkLst>
        </pc:spChg>
        <pc:spChg chg="add mod">
          <ac:chgData name="Weifeng Xu" userId="e7aed605-a3dd-4d5a-a692-a87037af107b" providerId="ADAL" clId="{B92A65E5-EB89-4D74-B72B-D0AF583941DA}" dt="2023-02-06T19:49:28.511" v="407" actId="27636"/>
          <ac:spMkLst>
            <pc:docMk/>
            <pc:sldMk cId="3705960219" sldId="468"/>
            <ac:spMk id="3" creationId="{EBE7954F-3972-EB62-0802-2F31378686B2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9" creationId="{0A8FF5FA-79F8-0FD1-A494-EC56D5EDCDB8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2" creationId="{61F0C4FB-D0F6-169A-1817-B985D435235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3" creationId="{DB2CF6BF-EEFD-60FF-2CF6-EFF7C634551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4" creationId="{1C743D18-5BA8-4046-856E-AE5DC744F9F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5" creationId="{EBF83996-52BE-8A9B-AFA3-555ED32E5F3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6" creationId="{B712B65C-D520-7A04-7BA3-B255BA1CEC8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7" creationId="{AF4A2D08-F232-2F86-FDA5-460A40E47097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1" creationId="{6DB78813-ACB6-E873-5EDE-2597C72AA37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2" creationId="{EA9BF050-753C-CC99-C751-27BFB104A11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3" creationId="{47B857B1-ED82-9D72-4082-142ACCEA1EC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4" creationId="{1E1042D2-7563-B40F-3BB2-17EA70E5667A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5" creationId="{4D6F2682-0C96-53B9-4807-25B775B736D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6" creationId="{F49C2744-0D50-0051-9429-DC710533C1C9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7" creationId="{BD48168C-BD54-EB54-640C-0E9D94E798E6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8" creationId="{53122D14-DF6D-C3DC-6D33-1C9D13D3262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9" creationId="{8A35F7A6-D94F-E78D-20D1-7D4C342A7E99}"/>
          </ac:spMkLst>
        </pc:spChg>
        <pc:spChg chg="add del mod">
          <ac:chgData name="Weifeng Xu" userId="e7aed605-a3dd-4d5a-a692-a87037af107b" providerId="ADAL" clId="{B92A65E5-EB89-4D74-B72B-D0AF583941DA}" dt="2023-02-06T19:46:00.193" v="245" actId="478"/>
          <ac:spMkLst>
            <pc:docMk/>
            <pc:sldMk cId="3705960219" sldId="468"/>
            <ac:spMk id="32" creationId="{FBF151D4-03E8-6936-192D-8A44505CE765}"/>
          </ac:spMkLst>
        </pc:spChg>
        <pc:spChg chg="add mod">
          <ac:chgData name="Weifeng Xu" userId="e7aed605-a3dd-4d5a-a692-a87037af107b" providerId="ADAL" clId="{B92A65E5-EB89-4D74-B72B-D0AF583941DA}" dt="2023-02-06T19:49:14.698" v="403" actId="20577"/>
          <ac:spMkLst>
            <pc:docMk/>
            <pc:sldMk cId="3705960219" sldId="468"/>
            <ac:spMk id="34" creationId="{37D2AFB1-8CCD-7E70-DE3E-5CEE819B1937}"/>
          </ac:spMkLst>
        </pc:sp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4" creationId="{0E5708A1-0736-1645-D684-0EFA70B35E6E}"/>
          </ac:picMkLst>
        </pc:pic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5" creationId="{11E01DAE-025C-6DC7-ADD0-73284B01AEDC}"/>
          </ac:picMkLst>
        </pc:picChg>
        <pc:picChg chg="add mod">
          <ac:chgData name="Weifeng Xu" userId="e7aed605-a3dd-4d5a-a692-a87037af107b" providerId="ADAL" clId="{B92A65E5-EB89-4D74-B72B-D0AF583941DA}" dt="2023-02-06T19:49:06.820" v="400" actId="1076"/>
          <ac:picMkLst>
            <pc:docMk/>
            <pc:sldMk cId="3705960219" sldId="468"/>
            <ac:picMk id="31" creationId="{EA9596D6-B13D-5AB3-AA16-601CDEF7B06F}"/>
          </ac:picMkLst>
        </pc:pic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6" creationId="{10AE5FA5-DA6C-EEA0-B646-CB4955B69DF2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7" creationId="{C5EA3CFA-761A-51A2-22A9-93AA125DBFD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8" creationId="{4BB8AE15-9E3C-0AE9-EBFC-3117484587B6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0" creationId="{1C784CB2-6FA6-C40E-CC47-87AB3328AA2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1" creationId="{31E429C2-5B8D-CC07-95AD-86175E9AAE7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8" creationId="{29D939E7-F550-EA48-3329-994599BD7B2A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9" creationId="{9DC86B4E-E606-8FFC-8660-165AD979D61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20" creationId="{66F63C81-8934-CDB4-5893-196AB5E5FEFC}"/>
          </ac:cxnSpMkLst>
        </pc:cxnChg>
      </pc:sldChg>
      <pc:sldChg chg="addSp delSp modSp new mod modClrScheme chgLayout">
        <pc:chgData name="Weifeng Xu" userId="e7aed605-a3dd-4d5a-a692-a87037af107b" providerId="ADAL" clId="{B92A65E5-EB89-4D74-B72B-D0AF583941DA}" dt="2023-02-06T21:25:59.942" v="517" actId="20577"/>
        <pc:sldMkLst>
          <pc:docMk/>
          <pc:sldMk cId="2293502858" sldId="469"/>
        </pc:sldMkLst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2" creationId="{22F83CFE-656B-7C9D-9FA3-E4810B9D2E17}"/>
          </ac:spMkLst>
        </pc:spChg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3" creationId="{764D021E-C08C-1A79-E2F3-8806ACDCA6CD}"/>
          </ac:spMkLst>
        </pc:spChg>
        <pc:spChg chg="add mod ord">
          <ac:chgData name="Weifeng Xu" userId="e7aed605-a3dd-4d5a-a692-a87037af107b" providerId="ADAL" clId="{B92A65E5-EB89-4D74-B72B-D0AF583941DA}" dt="2023-02-06T19:53:15.473" v="467" actId="313"/>
          <ac:spMkLst>
            <pc:docMk/>
            <pc:sldMk cId="2293502858" sldId="469"/>
            <ac:spMk id="4" creationId="{6DDA402D-93F9-5D6D-F354-D0D162322750}"/>
          </ac:spMkLst>
        </pc:spChg>
        <pc:spChg chg="add mod ord">
          <ac:chgData name="Weifeng Xu" userId="e7aed605-a3dd-4d5a-a692-a87037af107b" providerId="ADAL" clId="{B92A65E5-EB89-4D74-B72B-D0AF583941DA}" dt="2023-02-06T21:25:59.942" v="517" actId="20577"/>
          <ac:spMkLst>
            <pc:docMk/>
            <pc:sldMk cId="2293502858" sldId="469"/>
            <ac:spMk id="5" creationId="{3DFAADC1-00F3-37AC-3005-A1C1BF1AE33C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28:44.408" v="639" actId="20577"/>
        <pc:sldMkLst>
          <pc:docMk/>
          <pc:sldMk cId="1756393754" sldId="470"/>
        </pc:sldMkLst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2" creationId="{56D9BBDB-CAAE-A4F8-6961-7F7C84E452D4}"/>
          </ac:spMkLst>
        </pc:spChg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3" creationId="{549DE05B-9263-23B0-69EB-8D11B10A24AF}"/>
          </ac:spMkLst>
        </pc:spChg>
        <pc:spChg chg="add mod ord">
          <ac:chgData name="Weifeng Xu" userId="e7aed605-a3dd-4d5a-a692-a87037af107b" providerId="ADAL" clId="{B92A65E5-EB89-4D74-B72B-D0AF583941DA}" dt="2023-02-06T21:26:57.561" v="525" actId="20577"/>
          <ac:spMkLst>
            <pc:docMk/>
            <pc:sldMk cId="1756393754" sldId="470"/>
            <ac:spMk id="4" creationId="{BE4F6946-A75F-B79B-DF18-1914CA91B500}"/>
          </ac:spMkLst>
        </pc:spChg>
        <pc:spChg chg="add mod ord">
          <ac:chgData name="Weifeng Xu" userId="e7aed605-a3dd-4d5a-a692-a87037af107b" providerId="ADAL" clId="{B92A65E5-EB89-4D74-B72B-D0AF583941DA}" dt="2023-02-06T21:28:44.408" v="639" actId="20577"/>
          <ac:spMkLst>
            <pc:docMk/>
            <pc:sldMk cId="1756393754" sldId="470"/>
            <ac:spMk id="5" creationId="{C3A3C8A0-2F96-45E8-D4D5-1DE31A646558}"/>
          </ac:spMkLst>
        </pc:spChg>
      </pc:sldChg>
      <pc:sldChg chg="addSp modSp new mod modClrScheme chgLayout">
        <pc:chgData name="Weifeng Xu" userId="e7aed605-a3dd-4d5a-a692-a87037af107b" providerId="ADAL" clId="{B92A65E5-EB89-4D74-B72B-D0AF583941DA}" dt="2023-02-06T21:43:44.263" v="1091" actId="20577"/>
        <pc:sldMkLst>
          <pc:docMk/>
          <pc:sldMk cId="197278550" sldId="471"/>
        </pc:sldMkLst>
        <pc:spChg chg="add mod">
          <ac:chgData name="Weifeng Xu" userId="e7aed605-a3dd-4d5a-a692-a87037af107b" providerId="ADAL" clId="{B92A65E5-EB89-4D74-B72B-D0AF583941DA}" dt="2023-02-06T21:43:20.558" v="1037" actId="313"/>
          <ac:spMkLst>
            <pc:docMk/>
            <pc:sldMk cId="197278550" sldId="471"/>
            <ac:spMk id="2" creationId="{349D0696-6E5D-2644-6EAC-BC9C4DB60462}"/>
          </ac:spMkLst>
        </pc:spChg>
        <pc:spChg chg="add mod">
          <ac:chgData name="Weifeng Xu" userId="e7aed605-a3dd-4d5a-a692-a87037af107b" providerId="ADAL" clId="{B92A65E5-EB89-4D74-B72B-D0AF583941DA}" dt="2023-02-06T21:43:44.263" v="1091" actId="20577"/>
          <ac:spMkLst>
            <pc:docMk/>
            <pc:sldMk cId="197278550" sldId="471"/>
            <ac:spMk id="3" creationId="{31C897D7-6233-92B2-8F6A-CBE08E35D8A7}"/>
          </ac:spMkLst>
        </pc:spChg>
      </pc:sldChg>
    </pc:docChg>
  </pc:docChgLst>
  <pc:docChgLst>
    <pc:chgData name="Weifeng Xu" userId="e7aed605-a3dd-4d5a-a692-a87037af107b" providerId="ADAL" clId="{EC5FAB8D-8A6B-47C4-B6ED-4448F2E7B7E9}"/>
    <pc:docChg chg="undo custSel addSld delSld modSld sldOrd">
      <pc:chgData name="Weifeng Xu" userId="e7aed605-a3dd-4d5a-a692-a87037af107b" providerId="ADAL" clId="{EC5FAB8D-8A6B-47C4-B6ED-4448F2E7B7E9}" dt="2023-03-14T14:44:02.620" v="2305" actId="47"/>
      <pc:docMkLst>
        <pc:docMk/>
      </pc:docMkLst>
      <pc:sldChg chg="modSp mod">
        <pc:chgData name="Weifeng Xu" userId="e7aed605-a3dd-4d5a-a692-a87037af107b" providerId="ADAL" clId="{EC5FAB8D-8A6B-47C4-B6ED-4448F2E7B7E9}" dt="2023-03-13T02:56:45.358" v="275" actId="6549"/>
        <pc:sldMkLst>
          <pc:docMk/>
          <pc:sldMk cId="162022530" sldId="256"/>
        </pc:sldMkLst>
        <pc:spChg chg="mod">
          <ac:chgData name="Weifeng Xu" userId="e7aed605-a3dd-4d5a-a692-a87037af107b" providerId="ADAL" clId="{EC5FAB8D-8A6B-47C4-B6ED-4448F2E7B7E9}" dt="2023-03-13T02:56:45.358" v="275" actId="6549"/>
          <ac:spMkLst>
            <pc:docMk/>
            <pc:sldMk cId="162022530" sldId="256"/>
            <ac:spMk id="2" creationId="{00000000-0000-0000-0000-000000000000}"/>
          </ac:spMkLst>
        </pc:spChg>
      </pc:sldChg>
      <pc:sldChg chg="del">
        <pc:chgData name="Weifeng Xu" userId="e7aed605-a3dd-4d5a-a692-a87037af107b" providerId="ADAL" clId="{EC5FAB8D-8A6B-47C4-B6ED-4448F2E7B7E9}" dt="2023-03-14T14:44:01.972" v="2304" actId="47"/>
        <pc:sldMkLst>
          <pc:docMk/>
          <pc:sldMk cId="197278550" sldId="471"/>
        </pc:sldMkLst>
      </pc:sldChg>
      <pc:sldChg chg="del">
        <pc:chgData name="Weifeng Xu" userId="e7aed605-a3dd-4d5a-a692-a87037af107b" providerId="ADAL" clId="{EC5FAB8D-8A6B-47C4-B6ED-4448F2E7B7E9}" dt="2023-03-14T14:43:49.909" v="2271" actId="47"/>
        <pc:sldMkLst>
          <pc:docMk/>
          <pc:sldMk cId="3523318788" sldId="472"/>
        </pc:sldMkLst>
      </pc:sldChg>
      <pc:sldChg chg="del">
        <pc:chgData name="Weifeng Xu" userId="e7aed605-a3dd-4d5a-a692-a87037af107b" providerId="ADAL" clId="{EC5FAB8D-8A6B-47C4-B6ED-4448F2E7B7E9}" dt="2023-03-14T14:43:54.647" v="2289" actId="47"/>
        <pc:sldMkLst>
          <pc:docMk/>
          <pc:sldMk cId="3141989128" sldId="473"/>
        </pc:sldMkLst>
      </pc:sldChg>
      <pc:sldChg chg="del">
        <pc:chgData name="Weifeng Xu" userId="e7aed605-a3dd-4d5a-a692-a87037af107b" providerId="ADAL" clId="{EC5FAB8D-8A6B-47C4-B6ED-4448F2E7B7E9}" dt="2023-03-14T14:43:51.114" v="2276" actId="47"/>
        <pc:sldMkLst>
          <pc:docMk/>
          <pc:sldMk cId="499784946" sldId="474"/>
        </pc:sldMkLst>
      </pc:sldChg>
      <pc:sldChg chg="del">
        <pc:chgData name="Weifeng Xu" userId="e7aed605-a3dd-4d5a-a692-a87037af107b" providerId="ADAL" clId="{EC5FAB8D-8A6B-47C4-B6ED-4448F2E7B7E9}" dt="2023-03-14T14:43:50.222" v="2273" actId="47"/>
        <pc:sldMkLst>
          <pc:docMk/>
          <pc:sldMk cId="3805820502" sldId="475"/>
        </pc:sldMkLst>
      </pc:sldChg>
      <pc:sldChg chg="del">
        <pc:chgData name="Weifeng Xu" userId="e7aed605-a3dd-4d5a-a692-a87037af107b" providerId="ADAL" clId="{EC5FAB8D-8A6B-47C4-B6ED-4448F2E7B7E9}" dt="2023-03-14T14:43:50.943" v="2275" actId="47"/>
        <pc:sldMkLst>
          <pc:docMk/>
          <pc:sldMk cId="1845554653" sldId="476"/>
        </pc:sldMkLst>
      </pc:sldChg>
      <pc:sldChg chg="del">
        <pc:chgData name="Weifeng Xu" userId="e7aed605-a3dd-4d5a-a692-a87037af107b" providerId="ADAL" clId="{EC5FAB8D-8A6B-47C4-B6ED-4448F2E7B7E9}" dt="2023-03-14T14:43:59.372" v="2298" actId="47"/>
        <pc:sldMkLst>
          <pc:docMk/>
          <pc:sldMk cId="2803242929" sldId="477"/>
        </pc:sldMkLst>
      </pc:sldChg>
      <pc:sldChg chg="del">
        <pc:chgData name="Weifeng Xu" userId="e7aed605-a3dd-4d5a-a692-a87037af107b" providerId="ADAL" clId="{EC5FAB8D-8A6B-47C4-B6ED-4448F2E7B7E9}" dt="2023-03-14T14:43:56.328" v="2290" actId="47"/>
        <pc:sldMkLst>
          <pc:docMk/>
          <pc:sldMk cId="51594990" sldId="480"/>
        </pc:sldMkLst>
      </pc:sldChg>
      <pc:sldChg chg="del">
        <pc:chgData name="Weifeng Xu" userId="e7aed605-a3dd-4d5a-a692-a87037af107b" providerId="ADAL" clId="{EC5FAB8D-8A6B-47C4-B6ED-4448F2E7B7E9}" dt="2023-03-14T14:43:57.092" v="2291" actId="47"/>
        <pc:sldMkLst>
          <pc:docMk/>
          <pc:sldMk cId="1124959201" sldId="481"/>
        </pc:sldMkLst>
      </pc:sldChg>
      <pc:sldChg chg="del">
        <pc:chgData name="Weifeng Xu" userId="e7aed605-a3dd-4d5a-a692-a87037af107b" providerId="ADAL" clId="{EC5FAB8D-8A6B-47C4-B6ED-4448F2E7B7E9}" dt="2023-03-14T14:43:57.248" v="2292" actId="47"/>
        <pc:sldMkLst>
          <pc:docMk/>
          <pc:sldMk cId="3242169014" sldId="482"/>
        </pc:sldMkLst>
      </pc:sldChg>
      <pc:sldChg chg="del">
        <pc:chgData name="Weifeng Xu" userId="e7aed605-a3dd-4d5a-a692-a87037af107b" providerId="ADAL" clId="{EC5FAB8D-8A6B-47C4-B6ED-4448F2E7B7E9}" dt="2023-03-14T14:43:50.056" v="2272" actId="47"/>
        <pc:sldMkLst>
          <pc:docMk/>
          <pc:sldMk cId="2231910849" sldId="483"/>
        </pc:sldMkLst>
      </pc:sldChg>
      <pc:sldChg chg="del">
        <pc:chgData name="Weifeng Xu" userId="e7aed605-a3dd-4d5a-a692-a87037af107b" providerId="ADAL" clId="{EC5FAB8D-8A6B-47C4-B6ED-4448F2E7B7E9}" dt="2023-03-14T14:43:51.234" v="2277" actId="47"/>
        <pc:sldMkLst>
          <pc:docMk/>
          <pc:sldMk cId="1626726637" sldId="484"/>
        </pc:sldMkLst>
      </pc:sldChg>
      <pc:sldChg chg="del">
        <pc:chgData name="Weifeng Xu" userId="e7aed605-a3dd-4d5a-a692-a87037af107b" providerId="ADAL" clId="{EC5FAB8D-8A6B-47C4-B6ED-4448F2E7B7E9}" dt="2023-03-14T14:43:52.589" v="2281" actId="47"/>
        <pc:sldMkLst>
          <pc:docMk/>
          <pc:sldMk cId="319187623" sldId="485"/>
        </pc:sldMkLst>
      </pc:sldChg>
      <pc:sldChg chg="del">
        <pc:chgData name="Weifeng Xu" userId="e7aed605-a3dd-4d5a-a692-a87037af107b" providerId="ADAL" clId="{EC5FAB8D-8A6B-47C4-B6ED-4448F2E7B7E9}" dt="2023-03-14T14:43:51.945" v="2279" actId="47"/>
        <pc:sldMkLst>
          <pc:docMk/>
          <pc:sldMk cId="3285194521" sldId="486"/>
        </pc:sldMkLst>
      </pc:sldChg>
      <pc:sldChg chg="del">
        <pc:chgData name="Weifeng Xu" userId="e7aed605-a3dd-4d5a-a692-a87037af107b" providerId="ADAL" clId="{EC5FAB8D-8A6B-47C4-B6ED-4448F2E7B7E9}" dt="2023-03-14T14:43:52.067" v="2280" actId="47"/>
        <pc:sldMkLst>
          <pc:docMk/>
          <pc:sldMk cId="2144361031" sldId="487"/>
        </pc:sldMkLst>
      </pc:sldChg>
      <pc:sldChg chg="del">
        <pc:chgData name="Weifeng Xu" userId="e7aed605-a3dd-4d5a-a692-a87037af107b" providerId="ADAL" clId="{EC5FAB8D-8A6B-47C4-B6ED-4448F2E7B7E9}" dt="2023-03-14T14:43:52.868" v="2283" actId="47"/>
        <pc:sldMkLst>
          <pc:docMk/>
          <pc:sldMk cId="3580096279" sldId="488"/>
        </pc:sldMkLst>
      </pc:sldChg>
      <pc:sldChg chg="del">
        <pc:chgData name="Weifeng Xu" userId="e7aed605-a3dd-4d5a-a692-a87037af107b" providerId="ADAL" clId="{EC5FAB8D-8A6B-47C4-B6ED-4448F2E7B7E9}" dt="2023-03-14T14:43:51.792" v="2278" actId="47"/>
        <pc:sldMkLst>
          <pc:docMk/>
          <pc:sldMk cId="2992421662" sldId="489"/>
        </pc:sldMkLst>
      </pc:sldChg>
      <pc:sldChg chg="del">
        <pc:chgData name="Weifeng Xu" userId="e7aed605-a3dd-4d5a-a692-a87037af107b" providerId="ADAL" clId="{EC5FAB8D-8A6B-47C4-B6ED-4448F2E7B7E9}" dt="2023-03-14T14:43:53.514" v="2284" actId="47"/>
        <pc:sldMkLst>
          <pc:docMk/>
          <pc:sldMk cId="2168629663" sldId="490"/>
        </pc:sldMkLst>
      </pc:sldChg>
      <pc:sldChg chg="del">
        <pc:chgData name="Weifeng Xu" userId="e7aed605-a3dd-4d5a-a692-a87037af107b" providerId="ADAL" clId="{EC5FAB8D-8A6B-47C4-B6ED-4448F2E7B7E9}" dt="2023-03-14T14:43:53.654" v="2285" actId="47"/>
        <pc:sldMkLst>
          <pc:docMk/>
          <pc:sldMk cId="1857092450" sldId="491"/>
        </pc:sldMkLst>
      </pc:sldChg>
      <pc:sldChg chg="del">
        <pc:chgData name="Weifeng Xu" userId="e7aed605-a3dd-4d5a-a692-a87037af107b" providerId="ADAL" clId="{EC5FAB8D-8A6B-47C4-B6ED-4448F2E7B7E9}" dt="2023-03-14T14:43:57.396" v="2293" actId="47"/>
        <pc:sldMkLst>
          <pc:docMk/>
          <pc:sldMk cId="3209580597" sldId="492"/>
        </pc:sldMkLst>
      </pc:sldChg>
      <pc:sldChg chg="del">
        <pc:chgData name="Weifeng Xu" userId="e7aed605-a3dd-4d5a-a692-a87037af107b" providerId="ADAL" clId="{EC5FAB8D-8A6B-47C4-B6ED-4448F2E7B7E9}" dt="2023-03-14T14:43:53.784" v="2286" actId="47"/>
        <pc:sldMkLst>
          <pc:docMk/>
          <pc:sldMk cId="3896540662" sldId="493"/>
        </pc:sldMkLst>
      </pc:sldChg>
      <pc:sldChg chg="del">
        <pc:chgData name="Weifeng Xu" userId="e7aed605-a3dd-4d5a-a692-a87037af107b" providerId="ADAL" clId="{EC5FAB8D-8A6B-47C4-B6ED-4448F2E7B7E9}" dt="2023-03-14T14:43:54.378" v="2287" actId="47"/>
        <pc:sldMkLst>
          <pc:docMk/>
          <pc:sldMk cId="294349878" sldId="494"/>
        </pc:sldMkLst>
      </pc:sldChg>
      <pc:sldChg chg="del">
        <pc:chgData name="Weifeng Xu" userId="e7aed605-a3dd-4d5a-a692-a87037af107b" providerId="ADAL" clId="{EC5FAB8D-8A6B-47C4-B6ED-4448F2E7B7E9}" dt="2023-03-14T14:43:58.820" v="2297" actId="47"/>
        <pc:sldMkLst>
          <pc:docMk/>
          <pc:sldMk cId="3938516162" sldId="495"/>
        </pc:sldMkLst>
      </pc:sldChg>
      <pc:sldChg chg="del">
        <pc:chgData name="Weifeng Xu" userId="e7aed605-a3dd-4d5a-a692-a87037af107b" providerId="ADAL" clId="{EC5FAB8D-8A6B-47C4-B6ED-4448F2E7B7E9}" dt="2023-03-14T14:44:00.139" v="2300" actId="47"/>
        <pc:sldMkLst>
          <pc:docMk/>
          <pc:sldMk cId="2856429105" sldId="496"/>
        </pc:sldMkLst>
      </pc:sldChg>
      <pc:sldChg chg="del">
        <pc:chgData name="Weifeng Xu" userId="e7aed605-a3dd-4d5a-a692-a87037af107b" providerId="ADAL" clId="{EC5FAB8D-8A6B-47C4-B6ED-4448F2E7B7E9}" dt="2023-03-14T14:44:00.309" v="2301" actId="47"/>
        <pc:sldMkLst>
          <pc:docMk/>
          <pc:sldMk cId="10641324" sldId="497"/>
        </pc:sldMkLst>
      </pc:sldChg>
      <pc:sldChg chg="del">
        <pc:chgData name="Weifeng Xu" userId="e7aed605-a3dd-4d5a-a692-a87037af107b" providerId="ADAL" clId="{EC5FAB8D-8A6B-47C4-B6ED-4448F2E7B7E9}" dt="2023-03-14T14:44:00.856" v="2302" actId="47"/>
        <pc:sldMkLst>
          <pc:docMk/>
          <pc:sldMk cId="3380437478" sldId="499"/>
        </pc:sldMkLst>
      </pc:sldChg>
      <pc:sldChg chg="del">
        <pc:chgData name="Weifeng Xu" userId="e7aed605-a3dd-4d5a-a692-a87037af107b" providerId="ADAL" clId="{EC5FAB8D-8A6B-47C4-B6ED-4448F2E7B7E9}" dt="2023-03-14T14:43:50.392" v="2274" actId="47"/>
        <pc:sldMkLst>
          <pc:docMk/>
          <pc:sldMk cId="4090916574" sldId="500"/>
        </pc:sldMkLst>
      </pc:sldChg>
      <pc:sldChg chg="del">
        <pc:chgData name="Weifeng Xu" userId="e7aed605-a3dd-4d5a-a692-a87037af107b" providerId="ADAL" clId="{EC5FAB8D-8A6B-47C4-B6ED-4448F2E7B7E9}" dt="2023-03-14T14:43:52.732" v="2282" actId="47"/>
        <pc:sldMkLst>
          <pc:docMk/>
          <pc:sldMk cId="2820562463" sldId="501"/>
        </pc:sldMkLst>
      </pc:sldChg>
      <pc:sldChg chg="del">
        <pc:chgData name="Weifeng Xu" userId="e7aed605-a3dd-4d5a-a692-a87037af107b" providerId="ADAL" clId="{EC5FAB8D-8A6B-47C4-B6ED-4448F2E7B7E9}" dt="2023-03-14T14:43:54.514" v="2288" actId="47"/>
        <pc:sldMkLst>
          <pc:docMk/>
          <pc:sldMk cId="2094267557" sldId="502"/>
        </pc:sldMkLst>
      </pc:sldChg>
      <pc:sldChg chg="del">
        <pc:chgData name="Weifeng Xu" userId="e7aed605-a3dd-4d5a-a692-a87037af107b" providerId="ADAL" clId="{EC5FAB8D-8A6B-47C4-B6ED-4448F2E7B7E9}" dt="2023-03-14T14:43:49.771" v="2270" actId="47"/>
        <pc:sldMkLst>
          <pc:docMk/>
          <pc:sldMk cId="2060846634" sldId="503"/>
        </pc:sldMkLst>
      </pc:sldChg>
      <pc:sldChg chg="del">
        <pc:chgData name="Weifeng Xu" userId="e7aed605-a3dd-4d5a-a692-a87037af107b" providerId="ADAL" clId="{EC5FAB8D-8A6B-47C4-B6ED-4448F2E7B7E9}" dt="2023-03-14T14:43:57.997" v="2294" actId="47"/>
        <pc:sldMkLst>
          <pc:docMk/>
          <pc:sldMk cId="1443692906" sldId="504"/>
        </pc:sldMkLst>
      </pc:sldChg>
      <pc:sldChg chg="del">
        <pc:chgData name="Weifeng Xu" userId="e7aed605-a3dd-4d5a-a692-a87037af107b" providerId="ADAL" clId="{EC5FAB8D-8A6B-47C4-B6ED-4448F2E7B7E9}" dt="2023-03-14T14:43:58.133" v="2295" actId="47"/>
        <pc:sldMkLst>
          <pc:docMk/>
          <pc:sldMk cId="4131882356" sldId="505"/>
        </pc:sldMkLst>
      </pc:sldChg>
      <pc:sldChg chg="del">
        <pc:chgData name="Weifeng Xu" userId="e7aed605-a3dd-4d5a-a692-a87037af107b" providerId="ADAL" clId="{EC5FAB8D-8A6B-47C4-B6ED-4448F2E7B7E9}" dt="2023-03-14T14:43:59.534" v="2299" actId="47"/>
        <pc:sldMkLst>
          <pc:docMk/>
          <pc:sldMk cId="3403352322" sldId="506"/>
        </pc:sldMkLst>
      </pc:sldChg>
      <pc:sldChg chg="del">
        <pc:chgData name="Weifeng Xu" userId="e7aed605-a3dd-4d5a-a692-a87037af107b" providerId="ADAL" clId="{EC5FAB8D-8A6B-47C4-B6ED-4448F2E7B7E9}" dt="2023-03-14T14:43:58.653" v="2296" actId="47"/>
        <pc:sldMkLst>
          <pc:docMk/>
          <pc:sldMk cId="1038472347" sldId="508"/>
        </pc:sldMkLst>
      </pc:sldChg>
      <pc:sldChg chg="del">
        <pc:chgData name="Weifeng Xu" userId="e7aed605-a3dd-4d5a-a692-a87037af107b" providerId="ADAL" clId="{EC5FAB8D-8A6B-47C4-B6ED-4448F2E7B7E9}" dt="2023-03-14T14:44:01.013" v="2303" actId="47"/>
        <pc:sldMkLst>
          <pc:docMk/>
          <pc:sldMk cId="2997010181" sldId="509"/>
        </pc:sldMkLst>
      </pc:sldChg>
      <pc:sldChg chg="addSp delSp modSp new mod ord modClrScheme chgLayout">
        <pc:chgData name="Weifeng Xu" userId="e7aed605-a3dd-4d5a-a692-a87037af107b" providerId="ADAL" clId="{EC5FAB8D-8A6B-47C4-B6ED-4448F2E7B7E9}" dt="2023-03-13T14:27:22.118" v="682"/>
        <pc:sldMkLst>
          <pc:docMk/>
          <pc:sldMk cId="1777439905" sldId="510"/>
        </pc:sldMkLst>
        <pc:spChg chg="del">
          <ac:chgData name="Weifeng Xu" userId="e7aed605-a3dd-4d5a-a692-a87037af107b" providerId="ADAL" clId="{EC5FAB8D-8A6B-47C4-B6ED-4448F2E7B7E9}" dt="2023-03-13T02:30:36.141" v="35" actId="700"/>
          <ac:spMkLst>
            <pc:docMk/>
            <pc:sldMk cId="1777439905" sldId="510"/>
            <ac:spMk id="2" creationId="{8C9FA680-FD8C-87D3-CE3A-A364BB519837}"/>
          </ac:spMkLst>
        </pc:spChg>
        <pc:spChg chg="del">
          <ac:chgData name="Weifeng Xu" userId="e7aed605-a3dd-4d5a-a692-a87037af107b" providerId="ADAL" clId="{EC5FAB8D-8A6B-47C4-B6ED-4448F2E7B7E9}" dt="2023-03-13T02:30:36.141" v="35" actId="700"/>
          <ac:spMkLst>
            <pc:docMk/>
            <pc:sldMk cId="1777439905" sldId="510"/>
            <ac:spMk id="3" creationId="{F9684008-A6E5-CB46-2335-37B1A9042474}"/>
          </ac:spMkLst>
        </pc:spChg>
        <pc:picChg chg="add mod">
          <ac:chgData name="Weifeng Xu" userId="e7aed605-a3dd-4d5a-a692-a87037af107b" providerId="ADAL" clId="{EC5FAB8D-8A6B-47C4-B6ED-4448F2E7B7E9}" dt="2023-03-13T02:30:52.449" v="38" actId="1076"/>
          <ac:picMkLst>
            <pc:docMk/>
            <pc:sldMk cId="1777439905" sldId="510"/>
            <ac:picMk id="5" creationId="{3F65384A-CD37-1295-E143-50D6B081471B}"/>
          </ac:picMkLst>
        </pc:picChg>
      </pc:sldChg>
      <pc:sldChg chg="addSp delSp modSp new mod ord modClrScheme chgLayout">
        <pc:chgData name="Weifeng Xu" userId="e7aed605-a3dd-4d5a-a692-a87037af107b" providerId="ADAL" clId="{EC5FAB8D-8A6B-47C4-B6ED-4448F2E7B7E9}" dt="2023-03-13T14:27:30.435" v="683" actId="313"/>
        <pc:sldMkLst>
          <pc:docMk/>
          <pc:sldMk cId="4211043292" sldId="511"/>
        </pc:sldMkLst>
        <pc:spChg chg="add mod">
          <ac:chgData name="Weifeng Xu" userId="e7aed605-a3dd-4d5a-a692-a87037af107b" providerId="ADAL" clId="{EC5FAB8D-8A6B-47C4-B6ED-4448F2E7B7E9}" dt="2023-03-13T14:26:03.461" v="652" actId="1076"/>
          <ac:spMkLst>
            <pc:docMk/>
            <pc:sldMk cId="4211043292" sldId="511"/>
            <ac:spMk id="7" creationId="{80E74D9C-0BE4-1E2D-6D5B-AA04C9B42993}"/>
          </ac:spMkLst>
        </pc:spChg>
        <pc:spChg chg="add mod ord">
          <ac:chgData name="Weifeng Xu" userId="e7aed605-a3dd-4d5a-a692-a87037af107b" providerId="ADAL" clId="{EC5FAB8D-8A6B-47C4-B6ED-4448F2E7B7E9}" dt="2023-03-13T14:25:50.974" v="649" actId="20577"/>
          <ac:spMkLst>
            <pc:docMk/>
            <pc:sldMk cId="4211043292" sldId="511"/>
            <ac:spMk id="8" creationId="{99391F7D-B96A-95B2-2E25-033AE7308B76}"/>
          </ac:spMkLst>
        </pc:spChg>
        <pc:spChg chg="add mod">
          <ac:chgData name="Weifeng Xu" userId="e7aed605-a3dd-4d5a-a692-a87037af107b" providerId="ADAL" clId="{EC5FAB8D-8A6B-47C4-B6ED-4448F2E7B7E9}" dt="2023-03-13T14:26:21.546" v="657" actId="207"/>
          <ac:spMkLst>
            <pc:docMk/>
            <pc:sldMk cId="4211043292" sldId="511"/>
            <ac:spMk id="9" creationId="{BB6BB329-60D3-4BFC-B3CB-DA464D1F82DD}"/>
          </ac:spMkLst>
        </pc:spChg>
        <pc:spChg chg="add mod">
          <ac:chgData name="Weifeng Xu" userId="e7aed605-a3dd-4d5a-a692-a87037af107b" providerId="ADAL" clId="{EC5FAB8D-8A6B-47C4-B6ED-4448F2E7B7E9}" dt="2023-03-13T14:27:30.435" v="683" actId="313"/>
          <ac:spMkLst>
            <pc:docMk/>
            <pc:sldMk cId="4211043292" sldId="511"/>
            <ac:spMk id="10" creationId="{49413D87-F0E0-C9AF-FFF3-65790002AA15}"/>
          </ac:spMkLst>
        </pc:spChg>
        <pc:picChg chg="add del">
          <ac:chgData name="Weifeng Xu" userId="e7aed605-a3dd-4d5a-a692-a87037af107b" providerId="ADAL" clId="{EC5FAB8D-8A6B-47C4-B6ED-4448F2E7B7E9}" dt="2023-03-13T02:33:56.686" v="41" actId="478"/>
          <ac:picMkLst>
            <pc:docMk/>
            <pc:sldMk cId="4211043292" sldId="511"/>
            <ac:picMk id="3" creationId="{15B3BA81-6095-72C7-71BE-AF262298214C}"/>
          </ac:picMkLst>
        </pc:picChg>
        <pc:picChg chg="add mod">
          <ac:chgData name="Weifeng Xu" userId="e7aed605-a3dd-4d5a-a692-a87037af107b" providerId="ADAL" clId="{EC5FAB8D-8A6B-47C4-B6ED-4448F2E7B7E9}" dt="2023-03-13T14:26:06.552" v="654" actId="14100"/>
          <ac:picMkLst>
            <pc:docMk/>
            <pc:sldMk cId="4211043292" sldId="511"/>
            <ac:picMk id="5" creationId="{0AA42170-6EA6-C307-A7EE-7A5D292AE394}"/>
          </ac:picMkLst>
        </pc:picChg>
        <pc:cxnChg chg="add mod">
          <ac:chgData name="Weifeng Xu" userId="e7aed605-a3dd-4d5a-a692-a87037af107b" providerId="ADAL" clId="{EC5FAB8D-8A6B-47C4-B6ED-4448F2E7B7E9}" dt="2023-03-13T14:27:30.435" v="683" actId="313"/>
          <ac:cxnSpMkLst>
            <pc:docMk/>
            <pc:sldMk cId="4211043292" sldId="511"/>
            <ac:cxnSpMk id="12" creationId="{979B2C63-0F44-C753-660C-F9D07E8AEF0B}"/>
          </ac:cxnSpMkLst>
        </pc:cxnChg>
      </pc:sldChg>
      <pc:sldChg chg="addSp delSp modSp new mod chgLayout modNotesTx">
        <pc:chgData name="Weifeng Xu" userId="e7aed605-a3dd-4d5a-a692-a87037af107b" providerId="ADAL" clId="{EC5FAB8D-8A6B-47C4-B6ED-4448F2E7B7E9}" dt="2023-03-13T03:01:58.023" v="360" actId="1076"/>
        <pc:sldMkLst>
          <pc:docMk/>
          <pc:sldMk cId="197202257" sldId="512"/>
        </pc:sldMkLst>
        <pc:spChg chg="del">
          <ac:chgData name="Weifeng Xu" userId="e7aed605-a3dd-4d5a-a692-a87037af107b" providerId="ADAL" clId="{EC5FAB8D-8A6B-47C4-B6ED-4448F2E7B7E9}" dt="2023-03-13T02:47:40.525" v="48" actId="700"/>
          <ac:spMkLst>
            <pc:docMk/>
            <pc:sldMk cId="197202257" sldId="512"/>
            <ac:spMk id="2" creationId="{024E6823-BA73-B3B0-C75F-1908EED99412}"/>
          </ac:spMkLst>
        </pc:spChg>
        <pc:spChg chg="del">
          <ac:chgData name="Weifeng Xu" userId="e7aed605-a3dd-4d5a-a692-a87037af107b" providerId="ADAL" clId="{EC5FAB8D-8A6B-47C4-B6ED-4448F2E7B7E9}" dt="2023-03-13T02:47:40.525" v="48" actId="700"/>
          <ac:spMkLst>
            <pc:docMk/>
            <pc:sldMk cId="197202257" sldId="512"/>
            <ac:spMk id="3" creationId="{CC53439C-FB60-32B1-F1FB-6F1A51EDB31B}"/>
          </ac:spMkLst>
        </pc:spChg>
        <pc:spChg chg="add mod ord">
          <ac:chgData name="Weifeng Xu" userId="e7aed605-a3dd-4d5a-a692-a87037af107b" providerId="ADAL" clId="{EC5FAB8D-8A6B-47C4-B6ED-4448F2E7B7E9}" dt="2023-03-13T02:55:40.271" v="256" actId="20577"/>
          <ac:spMkLst>
            <pc:docMk/>
            <pc:sldMk cId="197202257" sldId="512"/>
            <ac:spMk id="4" creationId="{3E1A6C64-A899-5A12-A4F4-28F248B92550}"/>
          </ac:spMkLst>
        </pc:spChg>
        <pc:spChg chg="add mod ord">
          <ac:chgData name="Weifeng Xu" userId="e7aed605-a3dd-4d5a-a692-a87037af107b" providerId="ADAL" clId="{EC5FAB8D-8A6B-47C4-B6ED-4448F2E7B7E9}" dt="2023-03-13T02:58:40.799" v="281" actId="27636"/>
          <ac:spMkLst>
            <pc:docMk/>
            <pc:sldMk cId="197202257" sldId="512"/>
            <ac:spMk id="5" creationId="{4C1C65F9-2CA6-AE34-375C-1FFE3B36E2B6}"/>
          </ac:spMkLst>
        </pc:spChg>
        <pc:spChg chg="add mod">
          <ac:chgData name="Weifeng Xu" userId="e7aed605-a3dd-4d5a-a692-a87037af107b" providerId="ADAL" clId="{EC5FAB8D-8A6B-47C4-B6ED-4448F2E7B7E9}" dt="2023-03-13T03:01:31.078" v="353" actId="122"/>
          <ac:spMkLst>
            <pc:docMk/>
            <pc:sldMk cId="197202257" sldId="512"/>
            <ac:spMk id="8" creationId="{BE1EC091-0DA6-38A3-5AC7-79D7FACD7E9A}"/>
          </ac:spMkLst>
        </pc:spChg>
        <pc:spChg chg="add mod">
          <ac:chgData name="Weifeng Xu" userId="e7aed605-a3dd-4d5a-a692-a87037af107b" providerId="ADAL" clId="{EC5FAB8D-8A6B-47C4-B6ED-4448F2E7B7E9}" dt="2023-03-13T03:01:58.023" v="360" actId="1076"/>
          <ac:spMkLst>
            <pc:docMk/>
            <pc:sldMk cId="197202257" sldId="512"/>
            <ac:spMk id="9" creationId="{3DA0A56C-B198-D5C5-0931-EBA4CB86BB9E}"/>
          </ac:spMkLst>
        </pc:spChg>
        <pc:spChg chg="add mod">
          <ac:chgData name="Weifeng Xu" userId="e7aed605-a3dd-4d5a-a692-a87037af107b" providerId="ADAL" clId="{EC5FAB8D-8A6B-47C4-B6ED-4448F2E7B7E9}" dt="2023-03-13T03:00:14.232" v="324" actId="1076"/>
          <ac:spMkLst>
            <pc:docMk/>
            <pc:sldMk cId="197202257" sldId="512"/>
            <ac:spMk id="11" creationId="{F95F027D-C023-6C90-FFDC-589D3DB9034D}"/>
          </ac:spMkLst>
        </pc:spChg>
        <pc:picChg chg="add del mod">
          <ac:chgData name="Weifeng Xu" userId="e7aed605-a3dd-4d5a-a692-a87037af107b" providerId="ADAL" clId="{EC5FAB8D-8A6B-47C4-B6ED-4448F2E7B7E9}" dt="2023-03-13T02:57:18.382" v="276" actId="478"/>
          <ac:picMkLst>
            <pc:docMk/>
            <pc:sldMk cId="197202257" sldId="512"/>
            <ac:picMk id="7" creationId="{AE6021FA-2996-3A49-3BF9-247A732F6533}"/>
          </ac:picMkLst>
        </pc:picChg>
        <pc:cxnChg chg="add mod">
          <ac:chgData name="Weifeng Xu" userId="e7aed605-a3dd-4d5a-a692-a87037af107b" providerId="ADAL" clId="{EC5FAB8D-8A6B-47C4-B6ED-4448F2E7B7E9}" dt="2023-03-13T03:01:27.587" v="352" actId="1076"/>
          <ac:cxnSpMkLst>
            <pc:docMk/>
            <pc:sldMk cId="197202257" sldId="512"/>
            <ac:cxnSpMk id="13" creationId="{10EF1CAC-202A-E3E1-3A57-B4D5ACFA3DA1}"/>
          </ac:cxnSpMkLst>
        </pc:cxnChg>
        <pc:cxnChg chg="add mod">
          <ac:chgData name="Weifeng Xu" userId="e7aed605-a3dd-4d5a-a692-a87037af107b" providerId="ADAL" clId="{EC5FAB8D-8A6B-47C4-B6ED-4448F2E7B7E9}" dt="2023-03-13T03:00:36.021" v="329" actId="1076"/>
          <ac:cxnSpMkLst>
            <pc:docMk/>
            <pc:sldMk cId="197202257" sldId="512"/>
            <ac:cxnSpMk id="15" creationId="{DCC9CB45-AA61-D8E1-9739-DE85B9C257CB}"/>
          </ac:cxnSpMkLst>
        </pc:cxnChg>
      </pc:sldChg>
      <pc:sldChg chg="addSp delSp new mod modClrScheme chgLayout modNotesTx">
        <pc:chgData name="Weifeng Xu" userId="e7aed605-a3dd-4d5a-a692-a87037af107b" providerId="ADAL" clId="{EC5FAB8D-8A6B-47C4-B6ED-4448F2E7B7E9}" dt="2023-03-13T14:02:35.640" v="474" actId="22"/>
        <pc:sldMkLst>
          <pc:docMk/>
          <pc:sldMk cId="115951575" sldId="513"/>
        </pc:sldMkLst>
        <pc:spChg chg="del">
          <ac:chgData name="Weifeng Xu" userId="e7aed605-a3dd-4d5a-a692-a87037af107b" providerId="ADAL" clId="{EC5FAB8D-8A6B-47C4-B6ED-4448F2E7B7E9}" dt="2023-03-13T13:53:44.232" v="470" actId="700"/>
          <ac:spMkLst>
            <pc:docMk/>
            <pc:sldMk cId="115951575" sldId="513"/>
            <ac:spMk id="2" creationId="{ED92A0B9-ABE4-82B9-66A6-F5940C8508EC}"/>
          </ac:spMkLst>
        </pc:spChg>
        <pc:spChg chg="del">
          <ac:chgData name="Weifeng Xu" userId="e7aed605-a3dd-4d5a-a692-a87037af107b" providerId="ADAL" clId="{EC5FAB8D-8A6B-47C4-B6ED-4448F2E7B7E9}" dt="2023-03-13T13:53:44.232" v="470" actId="700"/>
          <ac:spMkLst>
            <pc:docMk/>
            <pc:sldMk cId="115951575" sldId="513"/>
            <ac:spMk id="3" creationId="{9F36569E-7038-2C52-726B-F1A1BF8547E7}"/>
          </ac:spMkLst>
        </pc:spChg>
        <pc:picChg chg="add del">
          <ac:chgData name="Weifeng Xu" userId="e7aed605-a3dd-4d5a-a692-a87037af107b" providerId="ADAL" clId="{EC5FAB8D-8A6B-47C4-B6ED-4448F2E7B7E9}" dt="2023-03-13T14:00:45.166" v="473" actId="478"/>
          <ac:picMkLst>
            <pc:docMk/>
            <pc:sldMk cId="115951575" sldId="513"/>
            <ac:picMk id="5" creationId="{7C95444F-0BB2-D18C-F596-8E2A7D33F0A1}"/>
          </ac:picMkLst>
        </pc:picChg>
        <pc:picChg chg="add">
          <ac:chgData name="Weifeng Xu" userId="e7aed605-a3dd-4d5a-a692-a87037af107b" providerId="ADAL" clId="{EC5FAB8D-8A6B-47C4-B6ED-4448F2E7B7E9}" dt="2023-03-13T14:02:35.640" v="474" actId="22"/>
          <ac:picMkLst>
            <pc:docMk/>
            <pc:sldMk cId="115951575" sldId="513"/>
            <ac:picMk id="7" creationId="{6B2CB93E-B8FD-EFB4-0A83-EC2FD4AAB680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2:44:34.458" v="457"/>
        <pc:sldMkLst>
          <pc:docMk/>
          <pc:sldMk cId="1670682157" sldId="514"/>
        </pc:sldMkLst>
        <pc:spChg chg="del">
          <ac:chgData name="Weifeng Xu" userId="e7aed605-a3dd-4d5a-a692-a87037af107b" providerId="ADAL" clId="{EC5FAB8D-8A6B-47C4-B6ED-4448F2E7B7E9}" dt="2023-03-13T03:02:37.455" v="362" actId="700"/>
          <ac:spMkLst>
            <pc:docMk/>
            <pc:sldMk cId="1670682157" sldId="514"/>
            <ac:spMk id="2" creationId="{95A09C8A-AB61-D7A2-BA24-27103E87CD86}"/>
          </ac:spMkLst>
        </pc:spChg>
        <pc:spChg chg="del">
          <ac:chgData name="Weifeng Xu" userId="e7aed605-a3dd-4d5a-a692-a87037af107b" providerId="ADAL" clId="{EC5FAB8D-8A6B-47C4-B6ED-4448F2E7B7E9}" dt="2023-03-13T03:02:37.455" v="362" actId="700"/>
          <ac:spMkLst>
            <pc:docMk/>
            <pc:sldMk cId="1670682157" sldId="514"/>
            <ac:spMk id="3" creationId="{D036B70C-220D-B103-FFE6-2390FADE05E4}"/>
          </ac:spMkLst>
        </pc:spChg>
        <pc:spChg chg="add mod">
          <ac:chgData name="Weifeng Xu" userId="e7aed605-a3dd-4d5a-a692-a87037af107b" providerId="ADAL" clId="{EC5FAB8D-8A6B-47C4-B6ED-4448F2E7B7E9}" dt="2023-03-13T03:06:23.310" v="416" actId="14100"/>
          <ac:spMkLst>
            <pc:docMk/>
            <pc:sldMk cId="1670682157" sldId="514"/>
            <ac:spMk id="6" creationId="{6A6FF9F7-AF0D-BA84-628A-C5394E7FC42B}"/>
          </ac:spMkLst>
        </pc:spChg>
        <pc:spChg chg="add del mod">
          <ac:chgData name="Weifeng Xu" userId="e7aed605-a3dd-4d5a-a692-a87037af107b" providerId="ADAL" clId="{EC5FAB8D-8A6B-47C4-B6ED-4448F2E7B7E9}" dt="2023-03-13T12:44:20.974" v="454"/>
          <ac:spMkLst>
            <pc:docMk/>
            <pc:sldMk cId="1670682157" sldId="514"/>
            <ac:spMk id="8" creationId="{441DD40F-9032-0945-8264-953468B34F49}"/>
          </ac:spMkLst>
        </pc:spChg>
        <pc:spChg chg="add mod ord">
          <ac:chgData name="Weifeng Xu" userId="e7aed605-a3dd-4d5a-a692-a87037af107b" providerId="ADAL" clId="{EC5FAB8D-8A6B-47C4-B6ED-4448F2E7B7E9}" dt="2023-03-13T12:44:23.617" v="455" actId="700"/>
          <ac:spMkLst>
            <pc:docMk/>
            <pc:sldMk cId="1670682157" sldId="514"/>
            <ac:spMk id="9" creationId="{60707684-474B-49DB-D052-0529661AC8E4}"/>
          </ac:spMkLst>
        </pc:spChg>
        <pc:spChg chg="add mod ord">
          <ac:chgData name="Weifeng Xu" userId="e7aed605-a3dd-4d5a-a692-a87037af107b" providerId="ADAL" clId="{EC5FAB8D-8A6B-47C4-B6ED-4448F2E7B7E9}" dt="2023-03-13T12:44:34.458" v="457"/>
          <ac:spMkLst>
            <pc:docMk/>
            <pc:sldMk cId="1670682157" sldId="514"/>
            <ac:spMk id="10" creationId="{4FFE9822-6498-E5FD-7B2B-B71CDB256C7B}"/>
          </ac:spMkLst>
        </pc:spChg>
        <pc:picChg chg="add mod">
          <ac:chgData name="Weifeng Xu" userId="e7aed605-a3dd-4d5a-a692-a87037af107b" providerId="ADAL" clId="{EC5FAB8D-8A6B-47C4-B6ED-4448F2E7B7E9}" dt="2023-03-13T03:06:27.728" v="419" actId="1076"/>
          <ac:picMkLst>
            <pc:docMk/>
            <pc:sldMk cId="1670682157" sldId="514"/>
            <ac:picMk id="4" creationId="{2AEC9600-827B-2DDF-F487-85CED164BB58}"/>
          </ac:picMkLst>
        </pc:picChg>
      </pc:sldChg>
      <pc:sldChg chg="addSp delSp modSp new del mod ord modClrScheme chgLayout modNotesTx">
        <pc:chgData name="Weifeng Xu" userId="e7aed605-a3dd-4d5a-a692-a87037af107b" providerId="ADAL" clId="{EC5FAB8D-8A6B-47C4-B6ED-4448F2E7B7E9}" dt="2023-03-14T14:44:02.620" v="2305" actId="47"/>
        <pc:sldMkLst>
          <pc:docMk/>
          <pc:sldMk cId="1214057079" sldId="515"/>
        </pc:sldMkLst>
        <pc:spChg chg="del">
          <ac:chgData name="Weifeng Xu" userId="e7aed605-a3dd-4d5a-a692-a87037af107b" providerId="ADAL" clId="{EC5FAB8D-8A6B-47C4-B6ED-4448F2E7B7E9}" dt="2023-03-13T12:57:13.565" v="459" actId="700"/>
          <ac:spMkLst>
            <pc:docMk/>
            <pc:sldMk cId="1214057079" sldId="515"/>
            <ac:spMk id="2" creationId="{6585E18E-BAE0-1839-C171-EFC04F089383}"/>
          </ac:spMkLst>
        </pc:spChg>
        <pc:spChg chg="del">
          <ac:chgData name="Weifeng Xu" userId="e7aed605-a3dd-4d5a-a692-a87037af107b" providerId="ADAL" clId="{EC5FAB8D-8A6B-47C4-B6ED-4448F2E7B7E9}" dt="2023-03-13T12:57:13.565" v="459" actId="700"/>
          <ac:spMkLst>
            <pc:docMk/>
            <pc:sldMk cId="1214057079" sldId="515"/>
            <ac:spMk id="3" creationId="{430A5BA9-8379-D101-800F-9BDEEA4BB613}"/>
          </ac:spMkLst>
        </pc:spChg>
        <pc:picChg chg="add mod">
          <ac:chgData name="Weifeng Xu" userId="e7aed605-a3dd-4d5a-a692-a87037af107b" providerId="ADAL" clId="{EC5FAB8D-8A6B-47C4-B6ED-4448F2E7B7E9}" dt="2023-03-13T12:57:17.725" v="461" actId="1076"/>
          <ac:picMkLst>
            <pc:docMk/>
            <pc:sldMk cId="1214057079" sldId="515"/>
            <ac:picMk id="5" creationId="{CABE578D-50CE-DBD1-9587-63E2D59F42E4}"/>
          </ac:picMkLst>
        </pc:picChg>
        <pc:picChg chg="add mod">
          <ac:chgData name="Weifeng Xu" userId="e7aed605-a3dd-4d5a-a692-a87037af107b" providerId="ADAL" clId="{EC5FAB8D-8A6B-47C4-B6ED-4448F2E7B7E9}" dt="2023-03-13T13:15:50.694" v="466" actId="1076"/>
          <ac:picMkLst>
            <pc:docMk/>
            <pc:sldMk cId="1214057079" sldId="515"/>
            <ac:picMk id="7" creationId="{DDD96E50-B361-09A3-6679-CB5530B1895C}"/>
          </ac:picMkLst>
        </pc:picChg>
      </pc:sldChg>
      <pc:sldChg chg="addSp modSp new mod">
        <pc:chgData name="Weifeng Xu" userId="e7aed605-a3dd-4d5a-a692-a87037af107b" providerId="ADAL" clId="{EC5FAB8D-8A6B-47C4-B6ED-4448F2E7B7E9}" dt="2023-03-13T14:16:33.749" v="551" actId="207"/>
        <pc:sldMkLst>
          <pc:docMk/>
          <pc:sldMk cId="1302932734" sldId="516"/>
        </pc:sldMkLst>
        <pc:spChg chg="add mod">
          <ac:chgData name="Weifeng Xu" userId="e7aed605-a3dd-4d5a-a692-a87037af107b" providerId="ADAL" clId="{EC5FAB8D-8A6B-47C4-B6ED-4448F2E7B7E9}" dt="2023-03-13T14:16:33.749" v="551" actId="207"/>
          <ac:spMkLst>
            <pc:docMk/>
            <pc:sldMk cId="1302932734" sldId="516"/>
            <ac:spMk id="4" creationId="{8CE94108-C38E-F266-C584-3AB19B2975D5}"/>
          </ac:spMkLst>
        </pc:spChg>
        <pc:picChg chg="add">
          <ac:chgData name="Weifeng Xu" userId="e7aed605-a3dd-4d5a-a692-a87037af107b" providerId="ADAL" clId="{EC5FAB8D-8A6B-47C4-B6ED-4448F2E7B7E9}" dt="2023-03-13T14:04:01.737" v="476" actId="22"/>
          <ac:picMkLst>
            <pc:docMk/>
            <pc:sldMk cId="1302932734" sldId="516"/>
            <ac:picMk id="3" creationId="{AAEBDF55-A950-24AE-5168-D89F309842BC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4:10:26.768" v="500" actId="207"/>
        <pc:sldMkLst>
          <pc:docMk/>
          <pc:sldMk cId="1489614793" sldId="517"/>
        </pc:sldMkLst>
        <pc:spChg chg="del">
          <ac:chgData name="Weifeng Xu" userId="e7aed605-a3dd-4d5a-a692-a87037af107b" providerId="ADAL" clId="{EC5FAB8D-8A6B-47C4-B6ED-4448F2E7B7E9}" dt="2023-03-13T14:06:55.059" v="478" actId="700"/>
          <ac:spMkLst>
            <pc:docMk/>
            <pc:sldMk cId="1489614793" sldId="517"/>
            <ac:spMk id="2" creationId="{DE48BF9B-8E55-422F-3539-DC0C82D00B18}"/>
          </ac:spMkLst>
        </pc:spChg>
        <pc:spChg chg="del">
          <ac:chgData name="Weifeng Xu" userId="e7aed605-a3dd-4d5a-a692-a87037af107b" providerId="ADAL" clId="{EC5FAB8D-8A6B-47C4-B6ED-4448F2E7B7E9}" dt="2023-03-13T14:06:55.059" v="478" actId="700"/>
          <ac:spMkLst>
            <pc:docMk/>
            <pc:sldMk cId="1489614793" sldId="517"/>
            <ac:spMk id="3" creationId="{EB805B94-60EB-8AF3-91A4-E01FDA41B036}"/>
          </ac:spMkLst>
        </pc:spChg>
        <pc:spChg chg="add mod">
          <ac:chgData name="Weifeng Xu" userId="e7aed605-a3dd-4d5a-a692-a87037af107b" providerId="ADAL" clId="{EC5FAB8D-8A6B-47C4-B6ED-4448F2E7B7E9}" dt="2023-03-13T14:09:40.186" v="490" actId="1076"/>
          <ac:spMkLst>
            <pc:docMk/>
            <pc:sldMk cId="1489614793" sldId="517"/>
            <ac:spMk id="5" creationId="{21E72497-EA98-AD6B-D91A-5486F00D51A1}"/>
          </ac:spMkLst>
        </pc:spChg>
        <pc:spChg chg="add mod">
          <ac:chgData name="Weifeng Xu" userId="e7aed605-a3dd-4d5a-a692-a87037af107b" providerId="ADAL" clId="{EC5FAB8D-8A6B-47C4-B6ED-4448F2E7B7E9}" dt="2023-03-13T14:10:08.151" v="494" actId="1582"/>
          <ac:spMkLst>
            <pc:docMk/>
            <pc:sldMk cId="1489614793" sldId="517"/>
            <ac:spMk id="6" creationId="{E04D63E4-DFC5-F427-3B5E-FAFAD9166E57}"/>
          </ac:spMkLst>
        </pc:spChg>
        <pc:spChg chg="add mod">
          <ac:chgData name="Weifeng Xu" userId="e7aed605-a3dd-4d5a-a692-a87037af107b" providerId="ADAL" clId="{EC5FAB8D-8A6B-47C4-B6ED-4448F2E7B7E9}" dt="2023-03-13T14:10:26.768" v="500" actId="207"/>
          <ac:spMkLst>
            <pc:docMk/>
            <pc:sldMk cId="1489614793" sldId="517"/>
            <ac:spMk id="7" creationId="{AD428F34-D8B1-0158-9CE6-E59C26BEC872}"/>
          </ac:spMkLst>
        </pc:spChg>
        <pc:picChg chg="add mod">
          <ac:chgData name="Weifeng Xu" userId="e7aed605-a3dd-4d5a-a692-a87037af107b" providerId="ADAL" clId="{EC5FAB8D-8A6B-47C4-B6ED-4448F2E7B7E9}" dt="2023-03-13T14:09:25.515" v="483" actId="1076"/>
          <ac:picMkLst>
            <pc:docMk/>
            <pc:sldMk cId="1489614793" sldId="517"/>
            <ac:picMk id="1026" creationId="{380A4105-6138-D979-42DB-1D53F713EDE4}"/>
          </ac:picMkLst>
        </pc:picChg>
      </pc:sldChg>
      <pc:sldChg chg="addSp modSp new mod">
        <pc:chgData name="Weifeng Xu" userId="e7aed605-a3dd-4d5a-a692-a87037af107b" providerId="ADAL" clId="{EC5FAB8D-8A6B-47C4-B6ED-4448F2E7B7E9}" dt="2023-03-13T14:37:21.247" v="733" actId="20577"/>
        <pc:sldMkLst>
          <pc:docMk/>
          <pc:sldMk cId="1874011897" sldId="518"/>
        </pc:sldMkLst>
        <pc:spChg chg="add mod">
          <ac:chgData name="Weifeng Xu" userId="e7aed605-a3dd-4d5a-a692-a87037af107b" providerId="ADAL" clId="{EC5FAB8D-8A6B-47C4-B6ED-4448F2E7B7E9}" dt="2023-03-13T14:21:36.222" v="579" actId="1036"/>
          <ac:spMkLst>
            <pc:docMk/>
            <pc:sldMk cId="1874011897" sldId="518"/>
            <ac:spMk id="4" creationId="{0473D826-6E3D-70DA-F4C8-4F07724356EB}"/>
          </ac:spMkLst>
        </pc:spChg>
        <pc:spChg chg="add mod">
          <ac:chgData name="Weifeng Xu" userId="e7aed605-a3dd-4d5a-a692-a87037af107b" providerId="ADAL" clId="{EC5FAB8D-8A6B-47C4-B6ED-4448F2E7B7E9}" dt="2023-03-13T14:21:36.222" v="579" actId="1036"/>
          <ac:spMkLst>
            <pc:docMk/>
            <pc:sldMk cId="1874011897" sldId="518"/>
            <ac:spMk id="5" creationId="{0C443166-62CB-4160-3459-2B7789F78E54}"/>
          </ac:spMkLst>
        </pc:spChg>
        <pc:spChg chg="add mod">
          <ac:chgData name="Weifeng Xu" userId="e7aed605-a3dd-4d5a-a692-a87037af107b" providerId="ADAL" clId="{EC5FAB8D-8A6B-47C4-B6ED-4448F2E7B7E9}" dt="2023-03-13T14:37:21.247" v="733" actId="20577"/>
          <ac:spMkLst>
            <pc:docMk/>
            <pc:sldMk cId="1874011897" sldId="518"/>
            <ac:spMk id="8" creationId="{F992E844-CCF0-A52F-0A2B-3F3C56D9F4C1}"/>
          </ac:spMkLst>
        </pc:spChg>
        <pc:picChg chg="add mod">
          <ac:chgData name="Weifeng Xu" userId="e7aed605-a3dd-4d5a-a692-a87037af107b" providerId="ADAL" clId="{EC5FAB8D-8A6B-47C4-B6ED-4448F2E7B7E9}" dt="2023-03-13T14:21:36.222" v="579" actId="1036"/>
          <ac:picMkLst>
            <pc:docMk/>
            <pc:sldMk cId="1874011897" sldId="518"/>
            <ac:picMk id="3" creationId="{AC071425-CC09-8867-D819-D0111D864E33}"/>
          </ac:picMkLst>
        </pc:picChg>
        <pc:cxnChg chg="add mod">
          <ac:chgData name="Weifeng Xu" userId="e7aed605-a3dd-4d5a-a692-a87037af107b" providerId="ADAL" clId="{EC5FAB8D-8A6B-47C4-B6ED-4448F2E7B7E9}" dt="2023-03-13T14:21:36.222" v="579" actId="1036"/>
          <ac:cxnSpMkLst>
            <pc:docMk/>
            <pc:sldMk cId="1874011897" sldId="518"/>
            <ac:cxnSpMk id="7" creationId="{7D8A234E-1504-9A15-BB17-848F5F2E573B}"/>
          </ac:cxnSpMkLst>
        </pc:cxnChg>
      </pc:sldChg>
      <pc:sldChg chg="new del">
        <pc:chgData name="Weifeng Xu" userId="e7aed605-a3dd-4d5a-a692-a87037af107b" providerId="ADAL" clId="{EC5FAB8D-8A6B-47C4-B6ED-4448F2E7B7E9}" dt="2023-03-14T14:43:49.594" v="2269" actId="47"/>
        <pc:sldMkLst>
          <pc:docMk/>
          <pc:sldMk cId="442558657" sldId="519"/>
        </pc:sldMkLst>
      </pc:sldChg>
      <pc:sldChg chg="addSp new mod">
        <pc:chgData name="Weifeng Xu" userId="e7aed605-a3dd-4d5a-a692-a87037af107b" providerId="ADAL" clId="{EC5FAB8D-8A6B-47C4-B6ED-4448F2E7B7E9}" dt="2023-03-13T14:24:49.549" v="617" actId="22"/>
        <pc:sldMkLst>
          <pc:docMk/>
          <pc:sldMk cId="1702190627" sldId="520"/>
        </pc:sldMkLst>
        <pc:picChg chg="add">
          <ac:chgData name="Weifeng Xu" userId="e7aed605-a3dd-4d5a-a692-a87037af107b" providerId="ADAL" clId="{EC5FAB8D-8A6B-47C4-B6ED-4448F2E7B7E9}" dt="2023-03-13T14:24:49.549" v="617" actId="22"/>
          <ac:picMkLst>
            <pc:docMk/>
            <pc:sldMk cId="1702190627" sldId="520"/>
            <ac:picMk id="3" creationId="{0E3ABAA1-37CE-911D-B8F5-89B5F51A89FF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4:36:51.659" v="712" actId="1076"/>
        <pc:sldMkLst>
          <pc:docMk/>
          <pc:sldMk cId="2004266353" sldId="521"/>
        </pc:sldMkLst>
        <pc:spChg chg="del">
          <ac:chgData name="Weifeng Xu" userId="e7aed605-a3dd-4d5a-a692-a87037af107b" providerId="ADAL" clId="{EC5FAB8D-8A6B-47C4-B6ED-4448F2E7B7E9}" dt="2023-03-13T14:28:35.756" v="684" actId="700"/>
          <ac:spMkLst>
            <pc:docMk/>
            <pc:sldMk cId="2004266353" sldId="521"/>
            <ac:spMk id="2" creationId="{37611BD6-366A-39B2-A2D5-BA836605274C}"/>
          </ac:spMkLst>
        </pc:spChg>
        <pc:spChg chg="add mod ord">
          <ac:chgData name="Weifeng Xu" userId="e7aed605-a3dd-4d5a-a692-a87037af107b" providerId="ADAL" clId="{EC5FAB8D-8A6B-47C4-B6ED-4448F2E7B7E9}" dt="2023-03-13T14:36:41.721" v="711" actId="20577"/>
          <ac:spMkLst>
            <pc:docMk/>
            <pc:sldMk cId="2004266353" sldId="521"/>
            <ac:spMk id="5" creationId="{D083E921-016D-4BA6-7808-73136F5660C5}"/>
          </ac:spMkLst>
        </pc:spChg>
        <pc:picChg chg="add mod">
          <ac:chgData name="Weifeng Xu" userId="e7aed605-a3dd-4d5a-a692-a87037af107b" providerId="ADAL" clId="{EC5FAB8D-8A6B-47C4-B6ED-4448F2E7B7E9}" dt="2023-03-13T14:36:51.659" v="712" actId="1076"/>
          <ac:picMkLst>
            <pc:docMk/>
            <pc:sldMk cId="2004266353" sldId="521"/>
            <ac:picMk id="4" creationId="{E2A2BB8F-9EC5-5DC2-16B1-F50983B8AC11}"/>
          </ac:picMkLst>
        </pc:picChg>
      </pc:sldChg>
      <pc:sldChg chg="new">
        <pc:chgData name="Weifeng Xu" userId="e7aed605-a3dd-4d5a-a692-a87037af107b" providerId="ADAL" clId="{EC5FAB8D-8A6B-47C4-B6ED-4448F2E7B7E9}" dt="2023-03-13T14:27:08.774" v="680" actId="680"/>
        <pc:sldMkLst>
          <pc:docMk/>
          <pc:sldMk cId="3237386895" sldId="522"/>
        </pc:sldMkLst>
      </pc:sldChg>
      <pc:sldChg chg="addSp delSp modSp new mod modClrScheme chgLayout">
        <pc:chgData name="Weifeng Xu" userId="e7aed605-a3dd-4d5a-a692-a87037af107b" providerId="ADAL" clId="{EC5FAB8D-8A6B-47C4-B6ED-4448F2E7B7E9}" dt="2023-03-13T16:43:25.608" v="1143" actId="700"/>
        <pc:sldMkLst>
          <pc:docMk/>
          <pc:sldMk cId="2123910526" sldId="523"/>
        </pc:sldMkLst>
        <pc:spChg chg="add mod">
          <ac:chgData name="Weifeng Xu" userId="e7aed605-a3dd-4d5a-a692-a87037af107b" providerId="ADAL" clId="{EC5FAB8D-8A6B-47C4-B6ED-4448F2E7B7E9}" dt="2023-03-13T14:39:12.525" v="758" actId="403"/>
          <ac:spMkLst>
            <pc:docMk/>
            <pc:sldMk cId="2123910526" sldId="523"/>
            <ac:spMk id="5" creationId="{35FC095D-BD4C-F215-1A0D-807220352187}"/>
          </ac:spMkLst>
        </pc:spChg>
        <pc:spChg chg="add del mod ord">
          <ac:chgData name="Weifeng Xu" userId="e7aed605-a3dd-4d5a-a692-a87037af107b" providerId="ADAL" clId="{EC5FAB8D-8A6B-47C4-B6ED-4448F2E7B7E9}" dt="2023-03-13T14:36:01.556" v="697" actId="700"/>
          <ac:spMkLst>
            <pc:docMk/>
            <pc:sldMk cId="2123910526" sldId="523"/>
            <ac:spMk id="6" creationId="{D41EA7EB-4095-0A89-F9BD-7910D8181903}"/>
          </ac:spMkLst>
        </pc:spChg>
        <pc:spChg chg="add mod">
          <ac:chgData name="Weifeng Xu" userId="e7aed605-a3dd-4d5a-a692-a87037af107b" providerId="ADAL" clId="{EC5FAB8D-8A6B-47C4-B6ED-4448F2E7B7E9}" dt="2023-03-13T14:38:04.291" v="750" actId="14100"/>
          <ac:spMkLst>
            <pc:docMk/>
            <pc:sldMk cId="2123910526" sldId="523"/>
            <ac:spMk id="7" creationId="{5DB71AFC-095E-E721-B520-233BDFD62631}"/>
          </ac:spMkLst>
        </pc:spChg>
        <pc:spChg chg="add del mod ord">
          <ac:chgData name="Weifeng Xu" userId="e7aed605-a3dd-4d5a-a692-a87037af107b" providerId="ADAL" clId="{EC5FAB8D-8A6B-47C4-B6ED-4448F2E7B7E9}" dt="2023-03-13T16:43:25.608" v="1143" actId="700"/>
          <ac:spMkLst>
            <pc:docMk/>
            <pc:sldMk cId="2123910526" sldId="523"/>
            <ac:spMk id="12" creationId="{A7D002D6-6411-2BD5-E7E0-7890D9733883}"/>
          </ac:spMkLst>
        </pc:spChg>
        <pc:spChg chg="add del mod ord">
          <ac:chgData name="Weifeng Xu" userId="e7aed605-a3dd-4d5a-a692-a87037af107b" providerId="ADAL" clId="{EC5FAB8D-8A6B-47C4-B6ED-4448F2E7B7E9}" dt="2023-03-13T16:43:25.608" v="1143" actId="700"/>
          <ac:spMkLst>
            <pc:docMk/>
            <pc:sldMk cId="2123910526" sldId="523"/>
            <ac:spMk id="13" creationId="{4EAE2F85-A383-3003-8186-38C4DFB7E322}"/>
          </ac:spMkLst>
        </pc:spChg>
        <pc:picChg chg="add mod">
          <ac:chgData name="Weifeng Xu" userId="e7aed605-a3dd-4d5a-a692-a87037af107b" providerId="ADAL" clId="{EC5FAB8D-8A6B-47C4-B6ED-4448F2E7B7E9}" dt="2023-03-13T14:32:14.807" v="690" actId="1076"/>
          <ac:picMkLst>
            <pc:docMk/>
            <pc:sldMk cId="2123910526" sldId="523"/>
            <ac:picMk id="3" creationId="{E1610E39-08E1-72B3-9CD9-C056BD553B68}"/>
          </ac:picMkLst>
        </pc:picChg>
        <pc:cxnChg chg="add mod">
          <ac:chgData name="Weifeng Xu" userId="e7aed605-a3dd-4d5a-a692-a87037af107b" providerId="ADAL" clId="{EC5FAB8D-8A6B-47C4-B6ED-4448F2E7B7E9}" dt="2023-03-13T14:39:24.623" v="760" actId="13822"/>
          <ac:cxnSpMkLst>
            <pc:docMk/>
            <pc:sldMk cId="2123910526" sldId="523"/>
            <ac:cxnSpMk id="9" creationId="{79CBAEB9-9E62-F75E-810F-6821608D3251}"/>
          </ac:cxnSpMkLst>
        </pc:cxnChg>
        <pc:cxnChg chg="add mod">
          <ac:chgData name="Weifeng Xu" userId="e7aed605-a3dd-4d5a-a692-a87037af107b" providerId="ADAL" clId="{EC5FAB8D-8A6B-47C4-B6ED-4448F2E7B7E9}" dt="2023-03-13T14:39:38.861" v="762" actId="13822"/>
          <ac:cxnSpMkLst>
            <pc:docMk/>
            <pc:sldMk cId="2123910526" sldId="523"/>
            <ac:cxnSpMk id="11" creationId="{83C9B27C-E704-E72A-9F96-134A43D8C8E0}"/>
          </ac:cxnSpMkLst>
        </pc:cxnChg>
      </pc:sldChg>
      <pc:sldChg chg="addSp delSp modSp new mod modClrScheme chgLayout">
        <pc:chgData name="Weifeng Xu" userId="e7aed605-a3dd-4d5a-a692-a87037af107b" providerId="ADAL" clId="{EC5FAB8D-8A6B-47C4-B6ED-4448F2E7B7E9}" dt="2023-03-13T16:46:05.878" v="1234" actId="1076"/>
        <pc:sldMkLst>
          <pc:docMk/>
          <pc:sldMk cId="755069765" sldId="524"/>
        </pc:sldMkLst>
        <pc:spChg chg="add del mod ord">
          <ac:chgData name="Weifeng Xu" userId="e7aed605-a3dd-4d5a-a692-a87037af107b" providerId="ADAL" clId="{EC5FAB8D-8A6B-47C4-B6ED-4448F2E7B7E9}" dt="2023-03-13T16:44:58.473" v="1201" actId="478"/>
          <ac:spMkLst>
            <pc:docMk/>
            <pc:sldMk cId="755069765" sldId="524"/>
            <ac:spMk id="6" creationId="{91790044-1295-5C63-5042-AD235BB0978E}"/>
          </ac:spMkLst>
        </pc:spChg>
        <pc:spChg chg="add del mod">
          <ac:chgData name="Weifeng Xu" userId="e7aed605-a3dd-4d5a-a692-a87037af107b" providerId="ADAL" clId="{EC5FAB8D-8A6B-47C4-B6ED-4448F2E7B7E9}" dt="2023-03-13T16:45:01.130" v="1202" actId="700"/>
          <ac:spMkLst>
            <pc:docMk/>
            <pc:sldMk cId="755069765" sldId="524"/>
            <ac:spMk id="8" creationId="{01ECFF3F-3BA8-2F24-25BF-52E262BD42C5}"/>
          </ac:spMkLst>
        </pc:spChg>
        <pc:spChg chg="add mod">
          <ac:chgData name="Weifeng Xu" userId="e7aed605-a3dd-4d5a-a692-a87037af107b" providerId="ADAL" clId="{EC5FAB8D-8A6B-47C4-B6ED-4448F2E7B7E9}" dt="2023-03-13T16:46:04.671" v="1233" actId="1076"/>
          <ac:spMkLst>
            <pc:docMk/>
            <pc:sldMk cId="755069765" sldId="524"/>
            <ac:spMk id="10" creationId="{2A2FB448-0D3F-2CB9-7BB2-092F801D08A6}"/>
          </ac:spMkLst>
        </pc:spChg>
        <pc:picChg chg="add mod">
          <ac:chgData name="Weifeng Xu" userId="e7aed605-a3dd-4d5a-a692-a87037af107b" providerId="ADAL" clId="{EC5FAB8D-8A6B-47C4-B6ED-4448F2E7B7E9}" dt="2023-03-13T16:46:05.878" v="1234" actId="1076"/>
          <ac:picMkLst>
            <pc:docMk/>
            <pc:sldMk cId="755069765" sldId="524"/>
            <ac:picMk id="3" creationId="{773C73E9-9182-C6DC-5463-0BE4162A7317}"/>
          </ac:picMkLst>
        </pc:picChg>
        <pc:picChg chg="add mod">
          <ac:chgData name="Weifeng Xu" userId="e7aed605-a3dd-4d5a-a692-a87037af107b" providerId="ADAL" clId="{EC5FAB8D-8A6B-47C4-B6ED-4448F2E7B7E9}" dt="2023-03-13T16:45:34.977" v="1226" actId="1076"/>
          <ac:picMkLst>
            <pc:docMk/>
            <pc:sldMk cId="755069765" sldId="524"/>
            <ac:picMk id="5" creationId="{FEB97BF0-135C-A85A-A501-8CEB685CCAF6}"/>
          </ac:picMkLst>
        </pc:picChg>
      </pc:sldChg>
      <pc:sldChg chg="addSp modSp new mod ord modNotesTx">
        <pc:chgData name="Weifeng Xu" userId="e7aed605-a3dd-4d5a-a692-a87037af107b" providerId="ADAL" clId="{EC5FAB8D-8A6B-47C4-B6ED-4448F2E7B7E9}" dt="2023-03-13T16:45:57.557" v="1232"/>
        <pc:sldMkLst>
          <pc:docMk/>
          <pc:sldMk cId="567914098" sldId="525"/>
        </pc:sldMkLst>
        <pc:spChg chg="add mod">
          <ac:chgData name="Weifeng Xu" userId="e7aed605-a3dd-4d5a-a692-a87037af107b" providerId="ADAL" clId="{EC5FAB8D-8A6B-47C4-B6ED-4448F2E7B7E9}" dt="2023-03-13T16:11:14.244" v="1052" actId="313"/>
          <ac:spMkLst>
            <pc:docMk/>
            <pc:sldMk cId="567914098" sldId="525"/>
            <ac:spMk id="4" creationId="{3F7B95B5-CBC7-0FF8-3235-C3D6F8391B17}"/>
          </ac:spMkLst>
        </pc:spChg>
        <pc:picChg chg="add mod">
          <ac:chgData name="Weifeng Xu" userId="e7aed605-a3dd-4d5a-a692-a87037af107b" providerId="ADAL" clId="{EC5FAB8D-8A6B-47C4-B6ED-4448F2E7B7E9}" dt="2023-03-13T16:10:46.587" v="1015" actId="1076"/>
          <ac:picMkLst>
            <pc:docMk/>
            <pc:sldMk cId="567914098" sldId="525"/>
            <ac:picMk id="3" creationId="{3DDD6803-8090-7209-3300-BF147D2B77AA}"/>
          </ac:picMkLst>
        </pc:picChg>
      </pc:sldChg>
      <pc:sldChg chg="addSp modSp new mod modClrScheme chgLayout">
        <pc:chgData name="Weifeng Xu" userId="e7aed605-a3dd-4d5a-a692-a87037af107b" providerId="ADAL" clId="{EC5FAB8D-8A6B-47C4-B6ED-4448F2E7B7E9}" dt="2023-03-13T16:35:51.415" v="1072" actId="20577"/>
        <pc:sldMkLst>
          <pc:docMk/>
          <pc:sldMk cId="1279404334" sldId="526"/>
        </pc:sldMkLst>
        <pc:spChg chg="add mod">
          <ac:chgData name="Weifeng Xu" userId="e7aed605-a3dd-4d5a-a692-a87037af107b" providerId="ADAL" clId="{EC5FAB8D-8A6B-47C4-B6ED-4448F2E7B7E9}" dt="2023-03-13T16:35:51.415" v="1072" actId="20577"/>
          <ac:spMkLst>
            <pc:docMk/>
            <pc:sldMk cId="1279404334" sldId="526"/>
            <ac:spMk id="2" creationId="{767E8846-E0B6-465F-E6E1-CC9D6315DA79}"/>
          </ac:spMkLst>
        </pc:spChg>
        <pc:spChg chg="add mod">
          <ac:chgData name="Weifeng Xu" userId="e7aed605-a3dd-4d5a-a692-a87037af107b" providerId="ADAL" clId="{EC5FAB8D-8A6B-47C4-B6ED-4448F2E7B7E9}" dt="2023-03-13T16:35:20.058" v="1053" actId="700"/>
          <ac:spMkLst>
            <pc:docMk/>
            <pc:sldMk cId="1279404334" sldId="526"/>
            <ac:spMk id="3" creationId="{FE2A3ACC-9396-373A-917B-D8BBC8E9D701}"/>
          </ac:spMkLst>
        </pc:spChg>
      </pc:sldChg>
      <pc:sldChg chg="addSp modSp new mod">
        <pc:chgData name="Weifeng Xu" userId="e7aed605-a3dd-4d5a-a692-a87037af107b" providerId="ADAL" clId="{EC5FAB8D-8A6B-47C4-B6ED-4448F2E7B7E9}" dt="2023-03-13T16:09:29.007" v="936" actId="14100"/>
        <pc:sldMkLst>
          <pc:docMk/>
          <pc:sldMk cId="3450888970" sldId="527"/>
        </pc:sldMkLst>
        <pc:spChg chg="add mod">
          <ac:chgData name="Weifeng Xu" userId="e7aed605-a3dd-4d5a-a692-a87037af107b" providerId="ADAL" clId="{EC5FAB8D-8A6B-47C4-B6ED-4448F2E7B7E9}" dt="2023-03-13T16:09:29.007" v="936" actId="14100"/>
          <ac:spMkLst>
            <pc:docMk/>
            <pc:sldMk cId="3450888970" sldId="527"/>
            <ac:spMk id="4" creationId="{7A2866CE-32D0-F0ED-1F92-0E363C0A511B}"/>
          </ac:spMkLst>
        </pc:spChg>
        <pc:picChg chg="add">
          <ac:chgData name="Weifeng Xu" userId="e7aed605-a3dd-4d5a-a692-a87037af107b" providerId="ADAL" clId="{EC5FAB8D-8A6B-47C4-B6ED-4448F2E7B7E9}" dt="2023-03-13T15:09:02.712" v="775" actId="22"/>
          <ac:picMkLst>
            <pc:docMk/>
            <pc:sldMk cId="3450888970" sldId="527"/>
            <ac:picMk id="3" creationId="{FBA3CAA9-CE68-201E-0F11-CD86F431468C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3T16:38:58.986" v="1097" actId="2711"/>
        <pc:sldMkLst>
          <pc:docMk/>
          <pc:sldMk cId="2780759619" sldId="528"/>
        </pc:sldMkLst>
        <pc:spChg chg="del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2" creationId="{D320A6F4-8671-4A22-28AE-162A2D1AAC70}"/>
          </ac:spMkLst>
        </pc:spChg>
        <pc:spChg chg="del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3" creationId="{9BE17D99-7B87-7F4D-2395-5995D35C56B0}"/>
          </ac:spMkLst>
        </pc:spChg>
        <pc:spChg chg="add mod ord">
          <ac:chgData name="Weifeng Xu" userId="e7aed605-a3dd-4d5a-a692-a87037af107b" providerId="ADAL" clId="{EC5FAB8D-8A6B-47C4-B6ED-4448F2E7B7E9}" dt="2023-03-13T16:38:58.986" v="1097" actId="2711"/>
          <ac:spMkLst>
            <pc:docMk/>
            <pc:sldMk cId="2780759619" sldId="528"/>
            <ac:spMk id="4" creationId="{88C7002D-BD80-3EC5-A96E-3E99C5B8A790}"/>
          </ac:spMkLst>
        </pc:spChg>
        <pc:spChg chg="add mod ord">
          <ac:chgData name="Weifeng Xu" userId="e7aed605-a3dd-4d5a-a692-a87037af107b" providerId="ADAL" clId="{EC5FAB8D-8A6B-47C4-B6ED-4448F2E7B7E9}" dt="2023-03-13T16:38:17.975" v="1074" actId="700"/>
          <ac:spMkLst>
            <pc:docMk/>
            <pc:sldMk cId="2780759619" sldId="528"/>
            <ac:spMk id="5" creationId="{513B3B62-FA55-B165-39E5-6DBF5B34924E}"/>
          </ac:spMkLst>
        </pc:spChg>
      </pc:sldChg>
      <pc:sldChg chg="addSp delSp modSp new mod modClrScheme chgLayout">
        <pc:chgData name="Weifeng Xu" userId="e7aed605-a3dd-4d5a-a692-a87037af107b" providerId="ADAL" clId="{EC5FAB8D-8A6B-47C4-B6ED-4448F2E7B7E9}" dt="2023-03-13T16:42:36.303" v="1141" actId="15"/>
        <pc:sldMkLst>
          <pc:docMk/>
          <pc:sldMk cId="3042409585" sldId="529"/>
        </pc:sldMkLst>
        <pc:spChg chg="del mod ord">
          <ac:chgData name="Weifeng Xu" userId="e7aed605-a3dd-4d5a-a692-a87037af107b" providerId="ADAL" clId="{EC5FAB8D-8A6B-47C4-B6ED-4448F2E7B7E9}" dt="2023-03-13T16:39:10.639" v="1099" actId="700"/>
          <ac:spMkLst>
            <pc:docMk/>
            <pc:sldMk cId="3042409585" sldId="529"/>
            <ac:spMk id="2" creationId="{F0C8A479-95FA-B386-B4C9-89651AB21E5E}"/>
          </ac:spMkLst>
        </pc:spChg>
        <pc:spChg chg="del mod ord">
          <ac:chgData name="Weifeng Xu" userId="e7aed605-a3dd-4d5a-a692-a87037af107b" providerId="ADAL" clId="{EC5FAB8D-8A6B-47C4-B6ED-4448F2E7B7E9}" dt="2023-03-13T16:39:10.639" v="1099" actId="700"/>
          <ac:spMkLst>
            <pc:docMk/>
            <pc:sldMk cId="3042409585" sldId="529"/>
            <ac:spMk id="3" creationId="{0A68BC9D-2490-5D09-3844-621C24DF2E76}"/>
          </ac:spMkLst>
        </pc:spChg>
        <pc:spChg chg="add mod ord">
          <ac:chgData name="Weifeng Xu" userId="e7aed605-a3dd-4d5a-a692-a87037af107b" providerId="ADAL" clId="{EC5FAB8D-8A6B-47C4-B6ED-4448F2E7B7E9}" dt="2023-03-13T16:41:16.740" v="1102"/>
          <ac:spMkLst>
            <pc:docMk/>
            <pc:sldMk cId="3042409585" sldId="529"/>
            <ac:spMk id="4" creationId="{9C012EF4-ABE3-2F4C-020E-9180C39E53F4}"/>
          </ac:spMkLst>
        </pc:spChg>
        <pc:spChg chg="add mod ord">
          <ac:chgData name="Weifeng Xu" userId="e7aed605-a3dd-4d5a-a692-a87037af107b" providerId="ADAL" clId="{EC5FAB8D-8A6B-47C4-B6ED-4448F2E7B7E9}" dt="2023-03-13T16:42:36.303" v="1141" actId="15"/>
          <ac:spMkLst>
            <pc:docMk/>
            <pc:sldMk cId="3042409585" sldId="529"/>
            <ac:spMk id="5" creationId="{D623F7A0-D23D-4C03-41B6-7A41329D5595}"/>
          </ac:spMkLst>
        </pc:spChg>
      </pc:sldChg>
      <pc:sldChg chg="addSp modSp new mod modClrScheme chgLayout">
        <pc:chgData name="Weifeng Xu" userId="e7aed605-a3dd-4d5a-a692-a87037af107b" providerId="ADAL" clId="{EC5FAB8D-8A6B-47C4-B6ED-4448F2E7B7E9}" dt="2023-03-13T16:44:43.212" v="1200" actId="20577"/>
        <pc:sldMkLst>
          <pc:docMk/>
          <pc:sldMk cId="2946307148" sldId="530"/>
        </pc:sldMkLst>
        <pc:spChg chg="add mod">
          <ac:chgData name="Weifeng Xu" userId="e7aed605-a3dd-4d5a-a692-a87037af107b" providerId="ADAL" clId="{EC5FAB8D-8A6B-47C4-B6ED-4448F2E7B7E9}" dt="2023-03-13T16:44:43.212" v="1200" actId="20577"/>
          <ac:spMkLst>
            <pc:docMk/>
            <pc:sldMk cId="2946307148" sldId="530"/>
            <ac:spMk id="2" creationId="{54FBBB7A-BB32-E264-A4EE-2BEBEC5ECF80}"/>
          </ac:spMkLst>
        </pc:spChg>
        <pc:spChg chg="add mod">
          <ac:chgData name="Weifeng Xu" userId="e7aed605-a3dd-4d5a-a692-a87037af107b" providerId="ADAL" clId="{EC5FAB8D-8A6B-47C4-B6ED-4448F2E7B7E9}" dt="2023-03-13T16:43:35.691" v="1145" actId="700"/>
          <ac:spMkLst>
            <pc:docMk/>
            <pc:sldMk cId="2946307148" sldId="530"/>
            <ac:spMk id="3" creationId="{115FAA20-A3E9-93F4-0904-C0378893EB7D}"/>
          </ac:spMkLst>
        </pc:spChg>
      </pc:sldChg>
      <pc:sldChg chg="addSp delSp modSp new mod modClrScheme chgLayout modNotesTx">
        <pc:chgData name="Weifeng Xu" userId="e7aed605-a3dd-4d5a-a692-a87037af107b" providerId="ADAL" clId="{EC5FAB8D-8A6B-47C4-B6ED-4448F2E7B7E9}" dt="2023-03-14T02:03:03.715" v="1400" actId="6549"/>
        <pc:sldMkLst>
          <pc:docMk/>
          <pc:sldMk cId="3443128300" sldId="531"/>
        </pc:sldMkLst>
        <pc:spChg chg="del">
          <ac:chgData name="Weifeng Xu" userId="e7aed605-a3dd-4d5a-a692-a87037af107b" providerId="ADAL" clId="{EC5FAB8D-8A6B-47C4-B6ED-4448F2E7B7E9}" dt="2023-03-14T01:57:26.590" v="1236" actId="700"/>
          <ac:spMkLst>
            <pc:docMk/>
            <pc:sldMk cId="3443128300" sldId="531"/>
            <ac:spMk id="2" creationId="{1A7CD06C-CA57-E252-AB41-FB1EF4CC0354}"/>
          </ac:spMkLst>
        </pc:spChg>
        <pc:spChg chg="del">
          <ac:chgData name="Weifeng Xu" userId="e7aed605-a3dd-4d5a-a692-a87037af107b" providerId="ADAL" clId="{EC5FAB8D-8A6B-47C4-B6ED-4448F2E7B7E9}" dt="2023-03-14T01:57:26.590" v="1236" actId="700"/>
          <ac:spMkLst>
            <pc:docMk/>
            <pc:sldMk cId="3443128300" sldId="531"/>
            <ac:spMk id="3" creationId="{4D94CBEB-B114-317E-5206-BF64531387C4}"/>
          </ac:spMkLst>
        </pc:spChg>
        <pc:spChg chg="add">
          <ac:chgData name="Weifeng Xu" userId="e7aed605-a3dd-4d5a-a692-a87037af107b" providerId="ADAL" clId="{EC5FAB8D-8A6B-47C4-B6ED-4448F2E7B7E9}" dt="2023-03-14T01:58:56.979" v="1258"/>
          <ac:spMkLst>
            <pc:docMk/>
            <pc:sldMk cId="3443128300" sldId="531"/>
            <ac:spMk id="6" creationId="{9CE790BE-F454-0F6D-773A-590E93A12E78}"/>
          </ac:spMkLst>
        </pc:spChg>
        <pc:spChg chg="add mod">
          <ac:chgData name="Weifeng Xu" userId="e7aed605-a3dd-4d5a-a692-a87037af107b" providerId="ADAL" clId="{EC5FAB8D-8A6B-47C4-B6ED-4448F2E7B7E9}" dt="2023-03-14T02:00:40.261" v="1314" actId="20577"/>
          <ac:spMkLst>
            <pc:docMk/>
            <pc:sldMk cId="3443128300" sldId="531"/>
            <ac:spMk id="8" creationId="{33D9C31C-AA6A-D746-9C1D-E91DAF7FDCA2}"/>
          </ac:spMkLst>
        </pc:spChg>
        <pc:spChg chg="add mod">
          <ac:chgData name="Weifeng Xu" userId="e7aed605-a3dd-4d5a-a692-a87037af107b" providerId="ADAL" clId="{EC5FAB8D-8A6B-47C4-B6ED-4448F2E7B7E9}" dt="2023-03-14T02:03:03.715" v="1400" actId="6549"/>
          <ac:spMkLst>
            <pc:docMk/>
            <pc:sldMk cId="3443128300" sldId="531"/>
            <ac:spMk id="9" creationId="{54958BC0-4BAA-1E4D-8C4C-4BBC7098C743}"/>
          </ac:spMkLst>
        </pc:spChg>
        <pc:spChg chg="add mod">
          <ac:chgData name="Weifeng Xu" userId="e7aed605-a3dd-4d5a-a692-a87037af107b" providerId="ADAL" clId="{EC5FAB8D-8A6B-47C4-B6ED-4448F2E7B7E9}" dt="2023-03-14T02:03:00.178" v="1399" actId="20577"/>
          <ac:spMkLst>
            <pc:docMk/>
            <pc:sldMk cId="3443128300" sldId="531"/>
            <ac:spMk id="10" creationId="{93D4A62A-D95A-EF21-7564-1642A4587CB3}"/>
          </ac:spMkLst>
        </pc:spChg>
        <pc:picChg chg="add mod modCrop">
          <ac:chgData name="Weifeng Xu" userId="e7aed605-a3dd-4d5a-a692-a87037af107b" providerId="ADAL" clId="{EC5FAB8D-8A6B-47C4-B6ED-4448F2E7B7E9}" dt="2023-03-14T01:59:14.218" v="1264" actId="1076"/>
          <ac:picMkLst>
            <pc:docMk/>
            <pc:sldMk cId="3443128300" sldId="531"/>
            <ac:picMk id="4" creationId="{4055E5FC-A229-D9A9-54F0-B906BC607977}"/>
          </ac:picMkLst>
        </pc:picChg>
        <pc:picChg chg="add mod modCrop">
          <ac:chgData name="Weifeng Xu" userId="e7aed605-a3dd-4d5a-a692-a87037af107b" providerId="ADAL" clId="{EC5FAB8D-8A6B-47C4-B6ED-4448F2E7B7E9}" dt="2023-03-14T01:58:48.328" v="1257" actId="1076"/>
          <ac:picMkLst>
            <pc:docMk/>
            <pc:sldMk cId="3443128300" sldId="531"/>
            <ac:picMk id="5" creationId="{77E1F147-AB52-B865-C72C-41C3B9BAF608}"/>
          </ac:picMkLst>
        </pc:picChg>
        <pc:picChg chg="add mod modCrop">
          <ac:chgData name="Weifeng Xu" userId="e7aed605-a3dd-4d5a-a692-a87037af107b" providerId="ADAL" clId="{EC5FAB8D-8A6B-47C4-B6ED-4448F2E7B7E9}" dt="2023-03-14T01:59:16.714" v="1266" actId="1076"/>
          <ac:picMkLst>
            <pc:docMk/>
            <pc:sldMk cId="3443128300" sldId="531"/>
            <ac:picMk id="7" creationId="{E09B4B0E-2E9B-5E19-B43A-96EEC4FF8E36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4T12:45:16.174" v="1666" actId="700"/>
        <pc:sldMkLst>
          <pc:docMk/>
          <pc:sldMk cId="4135233862" sldId="532"/>
        </pc:sldMkLst>
        <pc:spChg chg="del">
          <ac:chgData name="Weifeng Xu" userId="e7aed605-a3dd-4d5a-a692-a87037af107b" providerId="ADAL" clId="{EC5FAB8D-8A6B-47C4-B6ED-4448F2E7B7E9}" dt="2023-03-14T02:09:42.346" v="1402" actId="700"/>
          <ac:spMkLst>
            <pc:docMk/>
            <pc:sldMk cId="4135233862" sldId="532"/>
            <ac:spMk id="2" creationId="{1B5300E0-AFFF-F3CC-DA7A-0D3D61CBF556}"/>
          </ac:spMkLst>
        </pc:spChg>
        <pc:spChg chg="del">
          <ac:chgData name="Weifeng Xu" userId="e7aed605-a3dd-4d5a-a692-a87037af107b" providerId="ADAL" clId="{EC5FAB8D-8A6B-47C4-B6ED-4448F2E7B7E9}" dt="2023-03-14T02:09:42.346" v="1402" actId="700"/>
          <ac:spMkLst>
            <pc:docMk/>
            <pc:sldMk cId="4135233862" sldId="532"/>
            <ac:spMk id="3" creationId="{1B2BC676-BA8A-9737-4515-9D77BD83C6EB}"/>
          </ac:spMkLst>
        </pc:spChg>
        <pc:spChg chg="add">
          <ac:chgData name="Weifeng Xu" userId="e7aed605-a3dd-4d5a-a692-a87037af107b" providerId="ADAL" clId="{EC5FAB8D-8A6B-47C4-B6ED-4448F2E7B7E9}" dt="2023-03-14T02:10:15.819" v="1408"/>
          <ac:spMkLst>
            <pc:docMk/>
            <pc:sldMk cId="4135233862" sldId="532"/>
            <ac:spMk id="5" creationId="{9778D6E4-A300-0790-F1BF-53E075A72ED4}"/>
          </ac:spMkLst>
        </pc:spChg>
        <pc:spChg chg="add mod">
          <ac:chgData name="Weifeng Xu" userId="e7aed605-a3dd-4d5a-a692-a87037af107b" providerId="ADAL" clId="{EC5FAB8D-8A6B-47C4-B6ED-4448F2E7B7E9}" dt="2023-03-14T02:18:22.945" v="1461" actId="6549"/>
          <ac:spMkLst>
            <pc:docMk/>
            <pc:sldMk cId="4135233862" sldId="532"/>
            <ac:spMk id="7" creationId="{CF184E96-4D44-796C-3EFE-18F9E3701805}"/>
          </ac:spMkLst>
        </pc:spChg>
        <pc:spChg chg="add mod">
          <ac:chgData name="Weifeng Xu" userId="e7aed605-a3dd-4d5a-a692-a87037af107b" providerId="ADAL" clId="{EC5FAB8D-8A6B-47C4-B6ED-4448F2E7B7E9}" dt="2023-03-14T02:18:35.793" v="1484" actId="20577"/>
          <ac:spMkLst>
            <pc:docMk/>
            <pc:sldMk cId="4135233862" sldId="532"/>
            <ac:spMk id="8" creationId="{B497313F-883B-B126-0DF0-4ADFA79FC67B}"/>
          </ac:spMkLst>
        </pc:spChg>
        <pc:spChg chg="add del mod ord">
          <ac:chgData name="Weifeng Xu" userId="e7aed605-a3dd-4d5a-a692-a87037af107b" providerId="ADAL" clId="{EC5FAB8D-8A6B-47C4-B6ED-4448F2E7B7E9}" dt="2023-03-14T12:45:16.174" v="1666" actId="700"/>
          <ac:spMkLst>
            <pc:docMk/>
            <pc:sldMk cId="4135233862" sldId="532"/>
            <ac:spMk id="9" creationId="{60FD41E1-3E94-5581-322B-3D9EB90C763A}"/>
          </ac:spMkLst>
        </pc:spChg>
        <pc:spChg chg="add del mod ord">
          <ac:chgData name="Weifeng Xu" userId="e7aed605-a3dd-4d5a-a692-a87037af107b" providerId="ADAL" clId="{EC5FAB8D-8A6B-47C4-B6ED-4448F2E7B7E9}" dt="2023-03-14T12:45:16.174" v="1666" actId="700"/>
          <ac:spMkLst>
            <pc:docMk/>
            <pc:sldMk cId="4135233862" sldId="532"/>
            <ac:spMk id="10" creationId="{0C2FC297-6E16-270E-D292-74E371980FFD}"/>
          </ac:spMkLst>
        </pc:spChg>
        <pc:picChg chg="add mod modCrop">
          <ac:chgData name="Weifeng Xu" userId="e7aed605-a3dd-4d5a-a692-a87037af107b" providerId="ADAL" clId="{EC5FAB8D-8A6B-47C4-B6ED-4448F2E7B7E9}" dt="2023-03-14T02:10:51.634" v="1419" actId="14100"/>
          <ac:picMkLst>
            <pc:docMk/>
            <pc:sldMk cId="4135233862" sldId="532"/>
            <ac:picMk id="4" creationId="{FCC080A7-6444-FE39-D858-62DA2DD276A5}"/>
          </ac:picMkLst>
        </pc:picChg>
        <pc:picChg chg="add mod modCrop">
          <ac:chgData name="Weifeng Xu" userId="e7aed605-a3dd-4d5a-a692-a87037af107b" providerId="ADAL" clId="{EC5FAB8D-8A6B-47C4-B6ED-4448F2E7B7E9}" dt="2023-03-14T02:10:53.539" v="1420" actId="14100"/>
          <ac:picMkLst>
            <pc:docMk/>
            <pc:sldMk cId="4135233862" sldId="532"/>
            <ac:picMk id="6" creationId="{8D95CFC7-1A64-9F65-78D4-AF6F19391440}"/>
          </ac:picMkLst>
        </pc:picChg>
      </pc:sldChg>
      <pc:sldChg chg="new">
        <pc:chgData name="Weifeng Xu" userId="e7aed605-a3dd-4d5a-a692-a87037af107b" providerId="ADAL" clId="{EC5FAB8D-8A6B-47C4-B6ED-4448F2E7B7E9}" dt="2023-03-14T02:18:43.865" v="1485" actId="680"/>
        <pc:sldMkLst>
          <pc:docMk/>
          <pc:sldMk cId="2296059887" sldId="533"/>
        </pc:sldMkLst>
      </pc:sldChg>
      <pc:sldChg chg="addSp modSp new mod ord modNotesTx">
        <pc:chgData name="Weifeng Xu" userId="e7aed605-a3dd-4d5a-a692-a87037af107b" providerId="ADAL" clId="{EC5FAB8D-8A6B-47C4-B6ED-4448F2E7B7E9}" dt="2023-03-14T13:25:29.663" v="2083"/>
        <pc:sldMkLst>
          <pc:docMk/>
          <pc:sldMk cId="288926523" sldId="534"/>
        </pc:sldMkLst>
        <pc:picChg chg="add mod">
          <ac:chgData name="Weifeng Xu" userId="e7aed605-a3dd-4d5a-a692-a87037af107b" providerId="ADAL" clId="{EC5FAB8D-8A6B-47C4-B6ED-4448F2E7B7E9}" dt="2023-03-14T02:44:11.320" v="1488" actId="1076"/>
          <ac:picMkLst>
            <pc:docMk/>
            <pc:sldMk cId="288926523" sldId="534"/>
            <ac:picMk id="3" creationId="{969D74D1-D135-E3AB-50B8-89A326A8CAC2}"/>
          </ac:picMkLst>
        </pc:picChg>
        <pc:picChg chg="add mod">
          <ac:chgData name="Weifeng Xu" userId="e7aed605-a3dd-4d5a-a692-a87037af107b" providerId="ADAL" clId="{EC5FAB8D-8A6B-47C4-B6ED-4448F2E7B7E9}" dt="2023-03-14T02:44:14.118" v="1490" actId="1076"/>
          <ac:picMkLst>
            <pc:docMk/>
            <pc:sldMk cId="288926523" sldId="534"/>
            <ac:picMk id="5" creationId="{41945CBF-54B9-6B0C-50D9-37595CDCBE89}"/>
          </ac:picMkLst>
        </pc:picChg>
      </pc:sldChg>
      <pc:sldChg chg="addSp new mod ord">
        <pc:chgData name="Weifeng Xu" userId="e7aed605-a3dd-4d5a-a692-a87037af107b" providerId="ADAL" clId="{EC5FAB8D-8A6B-47C4-B6ED-4448F2E7B7E9}" dt="2023-03-14T03:15:09.190" v="1578"/>
        <pc:sldMkLst>
          <pc:docMk/>
          <pc:sldMk cId="2925935273" sldId="535"/>
        </pc:sldMkLst>
        <pc:picChg chg="add">
          <ac:chgData name="Weifeng Xu" userId="e7aed605-a3dd-4d5a-a692-a87037af107b" providerId="ADAL" clId="{EC5FAB8D-8A6B-47C4-B6ED-4448F2E7B7E9}" dt="2023-03-14T03:10:53.711" v="1500" actId="22"/>
          <ac:picMkLst>
            <pc:docMk/>
            <pc:sldMk cId="2925935273" sldId="535"/>
            <ac:picMk id="3" creationId="{3B2847E2-E0D8-D8DF-4D19-705E31F2CA0D}"/>
          </ac:picMkLst>
        </pc:picChg>
      </pc:sldChg>
      <pc:sldChg chg="addSp delSp modSp new mod ord modClrScheme chgLayout">
        <pc:chgData name="Weifeng Xu" userId="e7aed605-a3dd-4d5a-a692-a87037af107b" providerId="ADAL" clId="{EC5FAB8D-8A6B-47C4-B6ED-4448F2E7B7E9}" dt="2023-03-14T13:12:26.229" v="1934" actId="108"/>
        <pc:sldMkLst>
          <pc:docMk/>
          <pc:sldMk cId="1600421268" sldId="536"/>
        </pc:sldMkLst>
        <pc:spChg chg="add mod">
          <ac:chgData name="Weifeng Xu" userId="e7aed605-a3dd-4d5a-a692-a87037af107b" providerId="ADAL" clId="{EC5FAB8D-8A6B-47C4-B6ED-4448F2E7B7E9}" dt="2023-03-14T03:14:58.966" v="1576" actId="2711"/>
          <ac:spMkLst>
            <pc:docMk/>
            <pc:sldMk cId="1600421268" sldId="536"/>
            <ac:spMk id="2" creationId="{014E6FAB-0335-8CBC-CB69-8BC181648E28}"/>
          </ac:spMkLst>
        </pc:spChg>
        <pc:spChg chg="add mod">
          <ac:chgData name="Weifeng Xu" userId="e7aed605-a3dd-4d5a-a692-a87037af107b" providerId="ADAL" clId="{EC5FAB8D-8A6B-47C4-B6ED-4448F2E7B7E9}" dt="2023-03-14T12:29:28.647" v="1619" actId="6549"/>
          <ac:spMkLst>
            <pc:docMk/>
            <pc:sldMk cId="1600421268" sldId="536"/>
            <ac:spMk id="3" creationId="{392B07AC-1333-0248-083A-BAEAE3DEC7C9}"/>
          </ac:spMkLst>
        </pc:spChg>
        <pc:spChg chg="add mod">
          <ac:chgData name="Weifeng Xu" userId="e7aed605-a3dd-4d5a-a692-a87037af107b" providerId="ADAL" clId="{EC5FAB8D-8A6B-47C4-B6ED-4448F2E7B7E9}" dt="2023-03-14T13:08:15.912" v="1860" actId="11529"/>
          <ac:spMkLst>
            <pc:docMk/>
            <pc:sldMk cId="1600421268" sldId="536"/>
            <ac:spMk id="5" creationId="{8BB8D06E-F776-83A6-8D36-5773E671C3CE}"/>
          </ac:spMkLst>
        </pc:spChg>
        <pc:spChg chg="add mod">
          <ac:chgData name="Weifeng Xu" userId="e7aed605-a3dd-4d5a-a692-a87037af107b" providerId="ADAL" clId="{EC5FAB8D-8A6B-47C4-B6ED-4448F2E7B7E9}" dt="2023-03-14T13:10:14.941" v="1900" actId="1076"/>
          <ac:spMkLst>
            <pc:docMk/>
            <pc:sldMk cId="1600421268" sldId="536"/>
            <ac:spMk id="6" creationId="{E3ABAD9F-091F-86CB-8A77-30BBA5B6BF05}"/>
          </ac:spMkLst>
        </pc:spChg>
        <pc:spChg chg="add mod">
          <ac:chgData name="Weifeng Xu" userId="e7aed605-a3dd-4d5a-a692-a87037af107b" providerId="ADAL" clId="{EC5FAB8D-8A6B-47C4-B6ED-4448F2E7B7E9}" dt="2023-03-14T13:08:47.181" v="1869" actId="1076"/>
          <ac:spMkLst>
            <pc:docMk/>
            <pc:sldMk cId="1600421268" sldId="536"/>
            <ac:spMk id="7" creationId="{9C988792-3B3C-F045-549E-E167BB14F1C8}"/>
          </ac:spMkLst>
        </pc:spChg>
        <pc:spChg chg="add mod">
          <ac:chgData name="Weifeng Xu" userId="e7aed605-a3dd-4d5a-a692-a87037af107b" providerId="ADAL" clId="{EC5FAB8D-8A6B-47C4-B6ED-4448F2E7B7E9}" dt="2023-03-14T13:12:23.883" v="1933" actId="108"/>
          <ac:spMkLst>
            <pc:docMk/>
            <pc:sldMk cId="1600421268" sldId="536"/>
            <ac:spMk id="8" creationId="{967D120B-FB53-C146-1597-3C0B44927772}"/>
          </ac:spMkLst>
        </pc:spChg>
        <pc:spChg chg="add del mod">
          <ac:chgData name="Weifeng Xu" userId="e7aed605-a3dd-4d5a-a692-a87037af107b" providerId="ADAL" clId="{EC5FAB8D-8A6B-47C4-B6ED-4448F2E7B7E9}" dt="2023-03-14T13:10:47.758" v="1918" actId="478"/>
          <ac:spMkLst>
            <pc:docMk/>
            <pc:sldMk cId="1600421268" sldId="536"/>
            <ac:spMk id="10" creationId="{E4BF5608-B245-8434-BC75-BFEA834F0EBC}"/>
          </ac:spMkLst>
        </pc:spChg>
        <pc:spChg chg="add mod">
          <ac:chgData name="Weifeng Xu" userId="e7aed605-a3dd-4d5a-a692-a87037af107b" providerId="ADAL" clId="{EC5FAB8D-8A6B-47C4-B6ED-4448F2E7B7E9}" dt="2023-03-14T13:10:28.775" v="1904" actId="1076"/>
          <ac:spMkLst>
            <pc:docMk/>
            <pc:sldMk cId="1600421268" sldId="536"/>
            <ac:spMk id="11" creationId="{3CD52775-1B5E-FDAE-702C-4A699D9FBBAE}"/>
          </ac:spMkLst>
        </pc:spChg>
        <pc:spChg chg="add mod">
          <ac:chgData name="Weifeng Xu" userId="e7aed605-a3dd-4d5a-a692-a87037af107b" providerId="ADAL" clId="{EC5FAB8D-8A6B-47C4-B6ED-4448F2E7B7E9}" dt="2023-03-14T13:12:17.513" v="1932" actId="404"/>
          <ac:spMkLst>
            <pc:docMk/>
            <pc:sldMk cId="1600421268" sldId="536"/>
            <ac:spMk id="12" creationId="{8D353336-18BC-7A0B-14C7-C814DC10758E}"/>
          </ac:spMkLst>
        </pc:spChg>
        <pc:spChg chg="add mod">
          <ac:chgData name="Weifeng Xu" userId="e7aed605-a3dd-4d5a-a692-a87037af107b" providerId="ADAL" clId="{EC5FAB8D-8A6B-47C4-B6ED-4448F2E7B7E9}" dt="2023-03-14T13:11:36.386" v="1928" actId="403"/>
          <ac:spMkLst>
            <pc:docMk/>
            <pc:sldMk cId="1600421268" sldId="536"/>
            <ac:spMk id="13" creationId="{F19DBD19-7E17-474A-A82C-C19C0FBBFA5A}"/>
          </ac:spMkLst>
        </pc:spChg>
        <pc:spChg chg="add mod">
          <ac:chgData name="Weifeng Xu" userId="e7aed605-a3dd-4d5a-a692-a87037af107b" providerId="ADAL" clId="{EC5FAB8D-8A6B-47C4-B6ED-4448F2E7B7E9}" dt="2023-03-14T13:12:26.229" v="1934" actId="108"/>
          <ac:spMkLst>
            <pc:docMk/>
            <pc:sldMk cId="1600421268" sldId="536"/>
            <ac:spMk id="14" creationId="{86F4B7FC-B2D6-AD52-DBD9-7217367908A6}"/>
          </ac:spMkLst>
        </pc:spChg>
        <pc:picChg chg="add mod">
          <ac:chgData name="Weifeng Xu" userId="e7aed605-a3dd-4d5a-a692-a87037af107b" providerId="ADAL" clId="{EC5FAB8D-8A6B-47C4-B6ED-4448F2E7B7E9}" dt="2023-03-14T13:08:11.583" v="1859" actId="1076"/>
          <ac:picMkLst>
            <pc:docMk/>
            <pc:sldMk cId="1600421268" sldId="536"/>
            <ac:picMk id="4" creationId="{05DD4450-BBB2-786E-EAB8-7C94833A6268}"/>
          </ac:picMkLst>
        </pc:picChg>
        <pc:picChg chg="add mod">
          <ac:chgData name="Weifeng Xu" userId="e7aed605-a3dd-4d5a-a692-a87037af107b" providerId="ADAL" clId="{EC5FAB8D-8A6B-47C4-B6ED-4448F2E7B7E9}" dt="2023-03-14T13:09:56.021" v="1886" actId="1076"/>
          <ac:picMkLst>
            <pc:docMk/>
            <pc:sldMk cId="1600421268" sldId="536"/>
            <ac:picMk id="7170" creationId="{321A1EA1-EA18-8C8E-0A6A-4FA8E8D8E2DA}"/>
          </ac:picMkLst>
        </pc:picChg>
      </pc:sldChg>
      <pc:sldChg chg="addSp modSp new mod">
        <pc:chgData name="Weifeng Xu" userId="e7aed605-a3dd-4d5a-a692-a87037af107b" providerId="ADAL" clId="{EC5FAB8D-8A6B-47C4-B6ED-4448F2E7B7E9}" dt="2023-03-14T12:21:04.286" v="1591" actId="1076"/>
        <pc:sldMkLst>
          <pc:docMk/>
          <pc:sldMk cId="3025925946" sldId="537"/>
        </pc:sldMkLst>
        <pc:picChg chg="add mod">
          <ac:chgData name="Weifeng Xu" userId="e7aed605-a3dd-4d5a-a692-a87037af107b" providerId="ADAL" clId="{EC5FAB8D-8A6B-47C4-B6ED-4448F2E7B7E9}" dt="2023-03-14T12:21:03.449" v="1590" actId="1076"/>
          <ac:picMkLst>
            <pc:docMk/>
            <pc:sldMk cId="3025925946" sldId="537"/>
            <ac:picMk id="3" creationId="{68AE2102-2A7C-2B9E-DF97-6D3DF49DC9B0}"/>
          </ac:picMkLst>
        </pc:picChg>
        <pc:picChg chg="add mod">
          <ac:chgData name="Weifeng Xu" userId="e7aed605-a3dd-4d5a-a692-a87037af107b" providerId="ADAL" clId="{EC5FAB8D-8A6B-47C4-B6ED-4448F2E7B7E9}" dt="2023-03-14T12:21:04.286" v="1591" actId="1076"/>
          <ac:picMkLst>
            <pc:docMk/>
            <pc:sldMk cId="3025925946" sldId="537"/>
            <ac:picMk id="5" creationId="{E02918EE-62A0-C742-DCB3-407FE7874AED}"/>
          </ac:picMkLst>
        </pc:picChg>
      </pc:sldChg>
      <pc:sldChg chg="addSp delSp modSp new mod ord modClrScheme chgLayout modNotesTx">
        <pc:chgData name="Weifeng Xu" userId="e7aed605-a3dd-4d5a-a692-a87037af107b" providerId="ADAL" clId="{EC5FAB8D-8A6B-47C4-B6ED-4448F2E7B7E9}" dt="2023-03-14T13:21:23.936" v="2046" actId="20577"/>
        <pc:sldMkLst>
          <pc:docMk/>
          <pc:sldMk cId="3249647752" sldId="538"/>
        </pc:sldMkLst>
        <pc:spChg chg="add mod ord">
          <ac:chgData name="Weifeng Xu" userId="e7aed605-a3dd-4d5a-a692-a87037af107b" providerId="ADAL" clId="{EC5FAB8D-8A6B-47C4-B6ED-4448F2E7B7E9}" dt="2023-03-14T13:21:23.936" v="2046" actId="20577"/>
          <ac:spMkLst>
            <pc:docMk/>
            <pc:sldMk cId="3249647752" sldId="538"/>
            <ac:spMk id="4" creationId="{06EB63F2-5F69-EF26-B4AC-D6D2B0C10BBA}"/>
          </ac:spMkLst>
        </pc:spChg>
        <pc:grpChg chg="mod">
          <ac:chgData name="Weifeng Xu" userId="e7aed605-a3dd-4d5a-a692-a87037af107b" providerId="ADAL" clId="{EC5FAB8D-8A6B-47C4-B6ED-4448F2E7B7E9}" dt="2023-03-14T13:16:06.167" v="1963" actId="1076"/>
          <ac:grpSpMkLst>
            <pc:docMk/>
            <pc:sldMk cId="3249647752" sldId="538"/>
            <ac:grpSpMk id="8" creationId="{4E43BDCF-D0B3-3973-95EA-53A762B86E06}"/>
          </ac:grpSpMkLst>
        </pc:grpChg>
        <pc:picChg chg="add mod">
          <ac:chgData name="Weifeng Xu" userId="e7aed605-a3dd-4d5a-a692-a87037af107b" providerId="ADAL" clId="{EC5FAB8D-8A6B-47C4-B6ED-4448F2E7B7E9}" dt="2023-03-14T12:44:23.915" v="1659" actId="1076"/>
          <ac:picMkLst>
            <pc:docMk/>
            <pc:sldMk cId="3249647752" sldId="538"/>
            <ac:picMk id="3" creationId="{70645BF1-059A-E298-7072-DC11F55205C5}"/>
          </ac:picMkLst>
        </pc:picChg>
        <pc:picChg chg="add mod">
          <ac:chgData name="Weifeng Xu" userId="e7aed605-a3dd-4d5a-a692-a87037af107b" providerId="ADAL" clId="{EC5FAB8D-8A6B-47C4-B6ED-4448F2E7B7E9}" dt="2023-03-14T13:16:06.167" v="1963" actId="1076"/>
          <ac:picMkLst>
            <pc:docMk/>
            <pc:sldMk cId="3249647752" sldId="538"/>
            <ac:picMk id="4098" creationId="{538F4AF7-3A80-C825-978A-875E096A007C}"/>
          </ac:picMkLst>
        </pc:picChg>
        <pc:inkChg chg="add del">
          <ac:chgData name="Weifeng Xu" userId="e7aed605-a3dd-4d5a-a692-a87037af107b" providerId="ADAL" clId="{EC5FAB8D-8A6B-47C4-B6ED-4448F2E7B7E9}" dt="2023-03-14T13:15:55.092" v="1962" actId="478"/>
          <ac:inkMkLst>
            <pc:docMk/>
            <pc:sldMk cId="3249647752" sldId="538"/>
            <ac:inkMk id="5" creationId="{F36233E1-35C6-2CC5-869F-324A0BFC5074}"/>
          </ac:inkMkLst>
        </pc:inkChg>
        <pc:inkChg chg="add mod">
          <ac:chgData name="Weifeng Xu" userId="e7aed605-a3dd-4d5a-a692-a87037af107b" providerId="ADAL" clId="{EC5FAB8D-8A6B-47C4-B6ED-4448F2E7B7E9}" dt="2023-03-14T13:16:06.167" v="1963" actId="1076"/>
          <ac:inkMkLst>
            <pc:docMk/>
            <pc:sldMk cId="3249647752" sldId="538"/>
            <ac:inkMk id="6" creationId="{70C944B3-2E83-A179-C3CD-D9279528F2D1}"/>
          </ac:inkMkLst>
        </pc:inkChg>
        <pc:inkChg chg="add mod">
          <ac:chgData name="Weifeng Xu" userId="e7aed605-a3dd-4d5a-a692-a87037af107b" providerId="ADAL" clId="{EC5FAB8D-8A6B-47C4-B6ED-4448F2E7B7E9}" dt="2023-03-14T13:16:06.167" v="1963" actId="1076"/>
          <ac:inkMkLst>
            <pc:docMk/>
            <pc:sldMk cId="3249647752" sldId="538"/>
            <ac:inkMk id="7" creationId="{F6735069-681F-35AE-5C02-0C85CD99BF83}"/>
          </ac:inkMkLst>
        </pc:inkChg>
      </pc:sldChg>
      <pc:sldChg chg="addSp modSp new mod modClrScheme chgLayout modNotesTx">
        <pc:chgData name="Weifeng Xu" userId="e7aed605-a3dd-4d5a-a692-a87037af107b" providerId="ADAL" clId="{EC5FAB8D-8A6B-47C4-B6ED-4448F2E7B7E9}" dt="2023-03-14T12:49:46.815" v="1694" actId="207"/>
        <pc:sldMkLst>
          <pc:docMk/>
          <pc:sldMk cId="2536005794" sldId="539"/>
        </pc:sldMkLst>
        <pc:spChg chg="add mod">
          <ac:chgData name="Weifeng Xu" userId="e7aed605-a3dd-4d5a-a692-a87037af107b" providerId="ADAL" clId="{EC5FAB8D-8A6B-47C4-B6ED-4448F2E7B7E9}" dt="2023-03-14T12:49:46.815" v="1694" actId="207"/>
          <ac:spMkLst>
            <pc:docMk/>
            <pc:sldMk cId="2536005794" sldId="539"/>
            <ac:spMk id="5" creationId="{1CB814EC-8332-7945-0034-31EB3C5FD57B}"/>
          </ac:spMkLst>
        </pc:spChg>
        <pc:spChg chg="add mod ord">
          <ac:chgData name="Weifeng Xu" userId="e7aed605-a3dd-4d5a-a692-a87037af107b" providerId="ADAL" clId="{EC5FAB8D-8A6B-47C4-B6ED-4448F2E7B7E9}" dt="2023-03-14T12:41:58.795" v="1644" actId="20577"/>
          <ac:spMkLst>
            <pc:docMk/>
            <pc:sldMk cId="2536005794" sldId="539"/>
            <ac:spMk id="6" creationId="{A3C05A0E-4B2F-8541-FB2F-02EB86ABDD65}"/>
          </ac:spMkLst>
        </pc:spChg>
        <pc:picChg chg="add mod">
          <ac:chgData name="Weifeng Xu" userId="e7aed605-a3dd-4d5a-a692-a87037af107b" providerId="ADAL" clId="{EC5FAB8D-8A6B-47C4-B6ED-4448F2E7B7E9}" dt="2023-03-14T12:42:28.363" v="1651" actId="1076"/>
          <ac:picMkLst>
            <pc:docMk/>
            <pc:sldMk cId="2536005794" sldId="539"/>
            <ac:picMk id="3" creationId="{0B16A23F-C2BF-E65D-E2C9-4CC40CDD76EA}"/>
          </ac:picMkLst>
        </pc:picChg>
      </pc:sldChg>
      <pc:sldChg chg="addSp delSp modSp new mod modClrScheme chgLayout">
        <pc:chgData name="Weifeng Xu" userId="e7aed605-a3dd-4d5a-a692-a87037af107b" providerId="ADAL" clId="{EC5FAB8D-8A6B-47C4-B6ED-4448F2E7B7E9}" dt="2023-03-14T13:20:53.489" v="2031" actId="1076"/>
        <pc:sldMkLst>
          <pc:docMk/>
          <pc:sldMk cId="2909622100" sldId="540"/>
        </pc:sldMkLst>
        <pc:spChg chg="add mod">
          <ac:chgData name="Weifeng Xu" userId="e7aed605-a3dd-4d5a-a692-a87037af107b" providerId="ADAL" clId="{EC5FAB8D-8A6B-47C4-B6ED-4448F2E7B7E9}" dt="2023-03-14T12:45:36.575" v="1680" actId="20577"/>
          <ac:spMkLst>
            <pc:docMk/>
            <pc:sldMk cId="2909622100" sldId="540"/>
            <ac:spMk id="2" creationId="{5C3E106F-B66D-1C33-5055-436984762CB5}"/>
          </ac:spMkLst>
        </pc:spChg>
        <pc:spChg chg="add mod">
          <ac:chgData name="Weifeng Xu" userId="e7aed605-a3dd-4d5a-a692-a87037af107b" providerId="ADAL" clId="{EC5FAB8D-8A6B-47C4-B6ED-4448F2E7B7E9}" dt="2023-03-14T12:45:19.902" v="1668" actId="700"/>
          <ac:spMkLst>
            <pc:docMk/>
            <pc:sldMk cId="2909622100" sldId="540"/>
            <ac:spMk id="3" creationId="{A0132E33-521E-36E8-94E2-B8C84F796180}"/>
          </ac:spMkLst>
        </pc:spChg>
        <pc:spChg chg="add del mod">
          <ac:chgData name="Weifeng Xu" userId="e7aed605-a3dd-4d5a-a692-a87037af107b" providerId="ADAL" clId="{EC5FAB8D-8A6B-47C4-B6ED-4448F2E7B7E9}" dt="2023-03-14T12:57:14.211" v="1757" actId="478"/>
          <ac:spMkLst>
            <pc:docMk/>
            <pc:sldMk cId="2909622100" sldId="540"/>
            <ac:spMk id="4" creationId="{7DBB816C-F9C3-2173-03CB-3FF3E439B424}"/>
          </ac:spMkLst>
        </pc:spChg>
        <pc:spChg chg="add del">
          <ac:chgData name="Weifeng Xu" userId="e7aed605-a3dd-4d5a-a692-a87037af107b" providerId="ADAL" clId="{EC5FAB8D-8A6B-47C4-B6ED-4448F2E7B7E9}" dt="2023-03-14T12:57:36.463" v="1759" actId="11529"/>
          <ac:spMkLst>
            <pc:docMk/>
            <pc:sldMk cId="2909622100" sldId="540"/>
            <ac:spMk id="5" creationId="{68BBFE60-770C-D353-1BCE-7D1260FAF096}"/>
          </ac:spMkLst>
        </pc:spChg>
        <pc:spChg chg="add del">
          <ac:chgData name="Weifeng Xu" userId="e7aed605-a3dd-4d5a-a692-a87037af107b" providerId="ADAL" clId="{EC5FAB8D-8A6B-47C4-B6ED-4448F2E7B7E9}" dt="2023-03-14T12:57:49.551" v="1761" actId="11529"/>
          <ac:spMkLst>
            <pc:docMk/>
            <pc:sldMk cId="2909622100" sldId="540"/>
            <ac:spMk id="6" creationId="{9F217BE5-3360-D2F3-4835-C08B338B7432}"/>
          </ac:spMkLst>
        </pc:spChg>
        <pc:spChg chg="add mod">
          <ac:chgData name="Weifeng Xu" userId="e7aed605-a3dd-4d5a-a692-a87037af107b" providerId="ADAL" clId="{EC5FAB8D-8A6B-47C4-B6ED-4448F2E7B7E9}" dt="2023-03-14T13:05:29.555" v="1843" actId="20577"/>
          <ac:spMkLst>
            <pc:docMk/>
            <pc:sldMk cId="2909622100" sldId="540"/>
            <ac:spMk id="7" creationId="{F465EF74-C70E-F804-4179-99C1FEBF545C}"/>
          </ac:spMkLst>
        </pc:spChg>
        <pc:spChg chg="add mod">
          <ac:chgData name="Weifeng Xu" userId="e7aed605-a3dd-4d5a-a692-a87037af107b" providerId="ADAL" clId="{EC5FAB8D-8A6B-47C4-B6ED-4448F2E7B7E9}" dt="2023-03-14T13:01:05.830" v="1814" actId="20577"/>
          <ac:spMkLst>
            <pc:docMk/>
            <pc:sldMk cId="2909622100" sldId="540"/>
            <ac:spMk id="8" creationId="{60D84D88-76AD-2CA6-6F51-AF8F2C27A53A}"/>
          </ac:spMkLst>
        </pc:spChg>
        <pc:spChg chg="add del mod">
          <ac:chgData name="Weifeng Xu" userId="e7aed605-a3dd-4d5a-a692-a87037af107b" providerId="ADAL" clId="{EC5FAB8D-8A6B-47C4-B6ED-4448F2E7B7E9}" dt="2023-03-14T13:20:50.364" v="2030" actId="478"/>
          <ac:spMkLst>
            <pc:docMk/>
            <pc:sldMk cId="2909622100" sldId="540"/>
            <ac:spMk id="10" creationId="{A1609597-1B7F-588A-EAA3-C784FACA3D26}"/>
          </ac:spMkLst>
        </pc:spChg>
        <pc:spChg chg="add">
          <ac:chgData name="Weifeng Xu" userId="e7aed605-a3dd-4d5a-a692-a87037af107b" providerId="ADAL" clId="{EC5FAB8D-8A6B-47C4-B6ED-4448F2E7B7E9}" dt="2023-03-14T13:00:30.044" v="1795" actId="11529"/>
          <ac:spMkLst>
            <pc:docMk/>
            <pc:sldMk cId="2909622100" sldId="540"/>
            <ac:spMk id="11" creationId="{1B6A0D9E-908D-38C5-2608-3D92A07A8118}"/>
          </ac:spMkLst>
        </pc:spChg>
        <pc:spChg chg="add mod">
          <ac:chgData name="Weifeng Xu" userId="e7aed605-a3dd-4d5a-a692-a87037af107b" providerId="ADAL" clId="{EC5FAB8D-8A6B-47C4-B6ED-4448F2E7B7E9}" dt="2023-03-14T13:00:39.223" v="1799" actId="1076"/>
          <ac:spMkLst>
            <pc:docMk/>
            <pc:sldMk cId="2909622100" sldId="540"/>
            <ac:spMk id="12" creationId="{A056AAEF-6908-C15B-C71A-936065D630B2}"/>
          </ac:spMkLst>
        </pc:spChg>
        <pc:spChg chg="add mod">
          <ac:chgData name="Weifeng Xu" userId="e7aed605-a3dd-4d5a-a692-a87037af107b" providerId="ADAL" clId="{EC5FAB8D-8A6B-47C4-B6ED-4448F2E7B7E9}" dt="2023-03-14T13:00:36.530" v="1798" actId="1076"/>
          <ac:spMkLst>
            <pc:docMk/>
            <pc:sldMk cId="2909622100" sldId="540"/>
            <ac:spMk id="13" creationId="{3CBEDE45-A7D7-14B8-8CB0-549B7E6A4E97}"/>
          </ac:spMkLst>
        </pc:spChg>
        <pc:spChg chg="add mod">
          <ac:chgData name="Weifeng Xu" userId="e7aed605-a3dd-4d5a-a692-a87037af107b" providerId="ADAL" clId="{EC5FAB8D-8A6B-47C4-B6ED-4448F2E7B7E9}" dt="2023-03-14T13:20:53.489" v="2031" actId="1076"/>
          <ac:spMkLst>
            <pc:docMk/>
            <pc:sldMk cId="2909622100" sldId="540"/>
            <ac:spMk id="15" creationId="{EFAAF5DD-C4C4-E147-436E-5A6DB66C9E5B}"/>
          </ac:spMkLst>
        </pc:spChg>
        <pc:picChg chg="add mod">
          <ac:chgData name="Weifeng Xu" userId="e7aed605-a3dd-4d5a-a692-a87037af107b" providerId="ADAL" clId="{EC5FAB8D-8A6B-47C4-B6ED-4448F2E7B7E9}" dt="2023-03-14T12:59:06.606" v="1774" actId="1076"/>
          <ac:picMkLst>
            <pc:docMk/>
            <pc:sldMk cId="2909622100" sldId="540"/>
            <ac:picMk id="6146" creationId="{4DED615C-1AF5-656B-C2F7-2C73B1662F0C}"/>
          </ac:picMkLst>
        </pc:picChg>
        <pc:picChg chg="add del mod">
          <ac:chgData name="Weifeng Xu" userId="e7aed605-a3dd-4d5a-a692-a87037af107b" providerId="ADAL" clId="{EC5FAB8D-8A6B-47C4-B6ED-4448F2E7B7E9}" dt="2023-03-14T13:07:49.084" v="1853" actId="21"/>
          <ac:picMkLst>
            <pc:docMk/>
            <pc:sldMk cId="2909622100" sldId="540"/>
            <ac:picMk id="6148" creationId="{44538F94-3EE5-5CFD-2561-8306CB89830C}"/>
          </ac:picMkLst>
        </pc:picChg>
        <pc:picChg chg="add del">
          <ac:chgData name="Weifeng Xu" userId="e7aed605-a3dd-4d5a-a692-a87037af107b" providerId="ADAL" clId="{EC5FAB8D-8A6B-47C4-B6ED-4448F2E7B7E9}" dt="2023-03-14T12:59:50.838" v="1785"/>
          <ac:picMkLst>
            <pc:docMk/>
            <pc:sldMk cId="2909622100" sldId="540"/>
            <ac:picMk id="6150" creationId="{E2544077-C9CC-ADC3-9CAE-49CC642AEE9C}"/>
          </ac:picMkLst>
        </pc:picChg>
      </pc:sldChg>
      <pc:sldChg chg="addSp modSp new mod modClrScheme chgLayout">
        <pc:chgData name="Weifeng Xu" userId="e7aed605-a3dd-4d5a-a692-a87037af107b" providerId="ADAL" clId="{EC5FAB8D-8A6B-47C4-B6ED-4448F2E7B7E9}" dt="2023-03-14T12:54:33.901" v="1753" actId="15"/>
        <pc:sldMkLst>
          <pc:docMk/>
          <pc:sldMk cId="3983128770" sldId="541"/>
        </pc:sldMkLst>
        <pc:spChg chg="mod ord">
          <ac:chgData name="Weifeng Xu" userId="e7aed605-a3dd-4d5a-a692-a87037af107b" providerId="ADAL" clId="{EC5FAB8D-8A6B-47C4-B6ED-4448F2E7B7E9}" dt="2023-03-14T12:50:13.193" v="1698" actId="700"/>
          <ac:spMkLst>
            <pc:docMk/>
            <pc:sldMk cId="3983128770" sldId="541"/>
            <ac:spMk id="2" creationId="{36AF9FF3-B9F4-2BA5-713C-294CA60E15A5}"/>
          </ac:spMkLst>
        </pc:spChg>
        <pc:spChg chg="add mod ord">
          <ac:chgData name="Weifeng Xu" userId="e7aed605-a3dd-4d5a-a692-a87037af107b" providerId="ADAL" clId="{EC5FAB8D-8A6B-47C4-B6ED-4448F2E7B7E9}" dt="2023-03-14T12:54:33.901" v="1753" actId="15"/>
          <ac:spMkLst>
            <pc:docMk/>
            <pc:sldMk cId="3983128770" sldId="541"/>
            <ac:spMk id="3" creationId="{2BA51AFC-5B24-F22A-9786-B5EE85D6ED6D}"/>
          </ac:spMkLst>
        </pc:spChg>
      </pc:sldChg>
      <pc:sldChg chg="addSp delSp modSp new mod setBg modClrScheme setClrOvrMap chgLayout modNotesTx">
        <pc:chgData name="Weifeng Xu" userId="e7aed605-a3dd-4d5a-a692-a87037af107b" providerId="ADAL" clId="{EC5FAB8D-8A6B-47C4-B6ED-4448F2E7B7E9}" dt="2023-03-14T13:24:35.037" v="2081"/>
        <pc:sldMkLst>
          <pc:docMk/>
          <pc:sldMk cId="3709490779" sldId="542"/>
        </pc:sldMkLst>
        <pc:spChg chg="mod ord">
          <ac:chgData name="Weifeng Xu" userId="e7aed605-a3dd-4d5a-a692-a87037af107b" providerId="ADAL" clId="{EC5FAB8D-8A6B-47C4-B6ED-4448F2E7B7E9}" dt="2023-03-14T13:22:30.968" v="2069"/>
          <ac:spMkLst>
            <pc:docMk/>
            <pc:sldMk cId="3709490779" sldId="542"/>
            <ac:spMk id="2" creationId="{062B95BB-F186-C3DE-99F4-D523BDBCE10C}"/>
          </ac:spMkLst>
        </pc:spChg>
        <pc:spChg chg="del">
          <ac:chgData name="Weifeng Xu" userId="e7aed605-a3dd-4d5a-a692-a87037af107b" providerId="ADAL" clId="{EC5FAB8D-8A6B-47C4-B6ED-4448F2E7B7E9}" dt="2023-03-14T12:52:13.618" v="1737" actId="700"/>
          <ac:spMkLst>
            <pc:docMk/>
            <pc:sldMk cId="3709490779" sldId="542"/>
            <ac:spMk id="3" creationId="{39A9B7BE-BB10-781A-7CF6-1610148E02E2}"/>
          </ac:spMkLst>
        </pc:spChg>
        <pc:spChg chg="add del mod">
          <ac:chgData name="Weifeng Xu" userId="e7aed605-a3dd-4d5a-a692-a87037af107b" providerId="ADAL" clId="{EC5FAB8D-8A6B-47C4-B6ED-4448F2E7B7E9}" dt="2023-03-14T13:24:10.274" v="2074" actId="478"/>
          <ac:spMkLst>
            <pc:docMk/>
            <pc:sldMk cId="3709490779" sldId="542"/>
            <ac:spMk id="5" creationId="{EA38448B-EF83-739A-08A3-FEBA54A9C7DE}"/>
          </ac:spMkLst>
        </pc:spChg>
        <pc:spChg chg="add del">
          <ac:chgData name="Weifeng Xu" userId="e7aed605-a3dd-4d5a-a692-a87037af107b" providerId="ADAL" clId="{EC5FAB8D-8A6B-47C4-B6ED-4448F2E7B7E9}" dt="2023-03-14T12:52:16.608" v="1739" actId="26606"/>
          <ac:spMkLst>
            <pc:docMk/>
            <pc:sldMk cId="3709490779" sldId="542"/>
            <ac:spMk id="7" creationId="{66B332A4-D438-4773-A77F-5ED49A448D9D}"/>
          </ac:spMkLst>
        </pc:spChg>
        <pc:spChg chg="add del">
          <ac:chgData name="Weifeng Xu" userId="e7aed605-a3dd-4d5a-a692-a87037af107b" providerId="ADAL" clId="{EC5FAB8D-8A6B-47C4-B6ED-4448F2E7B7E9}" dt="2023-03-14T12:52:16.608" v="1739" actId="26606"/>
          <ac:spMkLst>
            <pc:docMk/>
            <pc:sldMk cId="3709490779" sldId="542"/>
            <ac:spMk id="9" creationId="{DF9AD32D-FF05-44F4-BD4D-9CEE89B71EB9}"/>
          </ac:spMkLst>
        </pc:spChg>
        <pc:spChg chg="add del mod">
          <ac:chgData name="Weifeng Xu" userId="e7aed605-a3dd-4d5a-a692-a87037af107b" providerId="ADAL" clId="{EC5FAB8D-8A6B-47C4-B6ED-4448F2E7B7E9}" dt="2023-03-14T13:24:15.008" v="2077" actId="478"/>
          <ac:spMkLst>
            <pc:docMk/>
            <pc:sldMk cId="3709490779" sldId="542"/>
            <ac:spMk id="13" creationId="{2DB54C4A-AD8E-29CE-0F69-74349D89D995}"/>
          </ac:spMkLst>
        </pc:spChg>
        <pc:grpChg chg="mod">
          <ac:chgData name="Weifeng Xu" userId="e7aed605-a3dd-4d5a-a692-a87037af107b" providerId="ADAL" clId="{EC5FAB8D-8A6B-47C4-B6ED-4448F2E7B7E9}" dt="2023-03-14T13:24:35.037" v="2081"/>
          <ac:grpSpMkLst>
            <pc:docMk/>
            <pc:sldMk cId="3709490779" sldId="542"/>
            <ac:grpSpMk id="17" creationId="{CE0062FE-3988-04FA-8D2F-366B6091CCB4}"/>
          </ac:grpSpMkLst>
        </pc:grpChg>
        <pc:picChg chg="add del mod">
          <ac:chgData name="Weifeng Xu" userId="e7aed605-a3dd-4d5a-a692-a87037af107b" providerId="ADAL" clId="{EC5FAB8D-8A6B-47C4-B6ED-4448F2E7B7E9}" dt="2023-03-14T13:22:36.762" v="2070" actId="478"/>
          <ac:picMkLst>
            <pc:docMk/>
            <pc:sldMk cId="3709490779" sldId="542"/>
            <ac:picMk id="5122" creationId="{4F69022D-C65D-95CA-06D6-6D33CEE7B732}"/>
          </ac:picMkLst>
        </pc:picChg>
        <pc:picChg chg="add mod">
          <ac:chgData name="Weifeng Xu" userId="e7aed605-a3dd-4d5a-a692-a87037af107b" providerId="ADAL" clId="{EC5FAB8D-8A6B-47C4-B6ED-4448F2E7B7E9}" dt="2023-03-14T13:22:56.575" v="2073" actId="1076"/>
          <ac:picMkLst>
            <pc:docMk/>
            <pc:sldMk cId="3709490779" sldId="542"/>
            <ac:picMk id="5124" creationId="{9523C704-B7C9-F0CC-4CC8-86E5A4723500}"/>
          </ac:picMkLst>
        </pc:pic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4" creationId="{2A2AA3AA-259E-7836-0615-20E9A90A9F33}"/>
          </ac:inkMkLst>
        </pc:ink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5" creationId="{57456F8A-2D61-CFC2-2567-455027048392}"/>
          </ac:inkMkLst>
        </pc:inkChg>
        <pc:inkChg chg="add mod">
          <ac:chgData name="Weifeng Xu" userId="e7aed605-a3dd-4d5a-a692-a87037af107b" providerId="ADAL" clId="{EC5FAB8D-8A6B-47C4-B6ED-4448F2E7B7E9}" dt="2023-03-14T13:24:35.037" v="2081"/>
          <ac:inkMkLst>
            <pc:docMk/>
            <pc:sldMk cId="3709490779" sldId="542"/>
            <ac:inkMk id="16" creationId="{0A9B3E2D-93BA-E99E-72EA-D85236C3ECFF}"/>
          </ac:inkMkLst>
        </pc:inkChg>
        <pc:cxnChg chg="add del mod">
          <ac:chgData name="Weifeng Xu" userId="e7aed605-a3dd-4d5a-a692-a87037af107b" providerId="ADAL" clId="{EC5FAB8D-8A6B-47C4-B6ED-4448F2E7B7E9}" dt="2023-03-14T13:24:12.079" v="2076" actId="478"/>
          <ac:cxnSpMkLst>
            <pc:docMk/>
            <pc:sldMk cId="3709490779" sldId="542"/>
            <ac:cxnSpMk id="8" creationId="{B8D8FC67-F950-BB68-F0CF-10000CA33BBA}"/>
          </ac:cxnSpMkLst>
        </pc:cxnChg>
        <pc:cxnChg chg="add del mod">
          <ac:chgData name="Weifeng Xu" userId="e7aed605-a3dd-4d5a-a692-a87037af107b" providerId="ADAL" clId="{EC5FAB8D-8A6B-47C4-B6ED-4448F2E7B7E9}" dt="2023-03-14T13:24:11.177" v="2075" actId="478"/>
          <ac:cxnSpMkLst>
            <pc:docMk/>
            <pc:sldMk cId="3709490779" sldId="542"/>
            <ac:cxnSpMk id="10" creationId="{16E7BB5D-41D3-A6E4-CAA1-6B7EF0A3C267}"/>
          </ac:cxnSpMkLst>
        </pc:cxnChg>
      </pc:sldChg>
      <pc:sldChg chg="addSp delSp modSp add mod">
        <pc:chgData name="Weifeng Xu" userId="e7aed605-a3dd-4d5a-a692-a87037af107b" providerId="ADAL" clId="{EC5FAB8D-8A6B-47C4-B6ED-4448F2E7B7E9}" dt="2023-03-14T13:22:05.781" v="2068" actId="13822"/>
        <pc:sldMkLst>
          <pc:docMk/>
          <pc:sldMk cId="382969189" sldId="543"/>
        </pc:sldMkLst>
        <pc:spChg chg="mod">
          <ac:chgData name="Weifeng Xu" userId="e7aed605-a3dd-4d5a-a692-a87037af107b" providerId="ADAL" clId="{EC5FAB8D-8A6B-47C4-B6ED-4448F2E7B7E9}" dt="2023-03-14T13:21:45.412" v="2059" actId="21"/>
          <ac:spMkLst>
            <pc:docMk/>
            <pc:sldMk cId="382969189" sldId="543"/>
            <ac:spMk id="4" creationId="{06EB63F2-5F69-EF26-B4AC-D6D2B0C10BBA}"/>
          </ac:spMkLst>
        </pc:spChg>
        <pc:spChg chg="add mod">
          <ac:chgData name="Weifeng Xu" userId="e7aed605-a3dd-4d5a-a692-a87037af107b" providerId="ADAL" clId="{EC5FAB8D-8A6B-47C4-B6ED-4448F2E7B7E9}" dt="2023-03-14T13:22:01.197" v="2066" actId="14100"/>
          <ac:spMkLst>
            <pc:docMk/>
            <pc:sldMk cId="382969189" sldId="543"/>
            <ac:spMk id="9" creationId="{517FBB3B-E63D-E279-8821-E16F2C58C230}"/>
          </ac:spMkLst>
        </pc:spChg>
        <pc:grpChg chg="del">
          <ac:chgData name="Weifeng Xu" userId="e7aed605-a3dd-4d5a-a692-a87037af107b" providerId="ADAL" clId="{EC5FAB8D-8A6B-47C4-B6ED-4448F2E7B7E9}" dt="2023-03-14T13:14:42.768" v="1938" actId="478"/>
          <ac:grpSpMkLst>
            <pc:docMk/>
            <pc:sldMk cId="382969189" sldId="543"/>
            <ac:grpSpMk id="8" creationId="{4E43BDCF-D0B3-3973-95EA-53A762B86E06}"/>
          </ac:grpSpMkLst>
        </pc:grpChg>
        <pc:picChg chg="del">
          <ac:chgData name="Weifeng Xu" userId="e7aed605-a3dd-4d5a-a692-a87037af107b" providerId="ADAL" clId="{EC5FAB8D-8A6B-47C4-B6ED-4448F2E7B7E9}" dt="2023-03-14T13:14:42.040" v="1937" actId="478"/>
          <ac:picMkLst>
            <pc:docMk/>
            <pc:sldMk cId="382969189" sldId="543"/>
            <ac:picMk id="4098" creationId="{538F4AF7-3A80-C825-978A-875E096A007C}"/>
          </ac:picMkLst>
        </pc:picChg>
        <pc:inkChg chg="del">
          <ac:chgData name="Weifeng Xu" userId="e7aed605-a3dd-4d5a-a692-a87037af107b" providerId="ADAL" clId="{EC5FAB8D-8A6B-47C4-B6ED-4448F2E7B7E9}" dt="2023-03-14T13:14:41.405" v="1936" actId="478"/>
          <ac:inkMkLst>
            <pc:docMk/>
            <pc:sldMk cId="382969189" sldId="543"/>
            <ac:inkMk id="5" creationId="{F36233E1-35C6-2CC5-869F-324A0BFC5074}"/>
          </ac:inkMkLst>
        </pc:inkChg>
        <pc:cxnChg chg="add mod">
          <ac:chgData name="Weifeng Xu" userId="e7aed605-a3dd-4d5a-a692-a87037af107b" providerId="ADAL" clId="{EC5FAB8D-8A6B-47C4-B6ED-4448F2E7B7E9}" dt="2023-03-14T13:22:05.781" v="2068" actId="13822"/>
          <ac:cxnSpMkLst>
            <pc:docMk/>
            <pc:sldMk cId="382969189" sldId="543"/>
            <ac:cxnSpMk id="11" creationId="{82C66BB0-F50E-12D1-11D8-80D26E9AD4AF}"/>
          </ac:cxnSpMkLst>
        </pc:cxnChg>
      </pc:sldChg>
      <pc:sldChg chg="addSp delSp modSp new mod modClrScheme chgLayout modNotesTx">
        <pc:chgData name="Weifeng Xu" userId="e7aed605-a3dd-4d5a-a692-a87037af107b" providerId="ADAL" clId="{EC5FAB8D-8A6B-47C4-B6ED-4448F2E7B7E9}" dt="2023-03-14T14:25:45.905" v="2215" actId="6549"/>
        <pc:sldMkLst>
          <pc:docMk/>
          <pc:sldMk cId="2282282685" sldId="544"/>
        </pc:sldMkLst>
        <pc:spChg chg="add mod ord">
          <ac:chgData name="Weifeng Xu" userId="e7aed605-a3dd-4d5a-a692-a87037af107b" providerId="ADAL" clId="{EC5FAB8D-8A6B-47C4-B6ED-4448F2E7B7E9}" dt="2023-03-14T14:14:44.242" v="2118" actId="20577"/>
          <ac:spMkLst>
            <pc:docMk/>
            <pc:sldMk cId="2282282685" sldId="544"/>
            <ac:spMk id="4" creationId="{A8902494-60CF-10F2-1020-2454C3ECCE26}"/>
          </ac:spMkLst>
        </pc:spChg>
        <pc:spChg chg="add del">
          <ac:chgData name="Weifeng Xu" userId="e7aed605-a3dd-4d5a-a692-a87037af107b" providerId="ADAL" clId="{EC5FAB8D-8A6B-47C4-B6ED-4448F2E7B7E9}" dt="2023-03-14T14:17:00.045" v="2124"/>
          <ac:spMkLst>
            <pc:docMk/>
            <pc:sldMk cId="2282282685" sldId="544"/>
            <ac:spMk id="5" creationId="{3A17EACC-ECD1-2F33-DE26-4219D8B1517E}"/>
          </ac:spMkLst>
        </pc:spChg>
        <pc:spChg chg="add mod">
          <ac:chgData name="Weifeng Xu" userId="e7aed605-a3dd-4d5a-a692-a87037af107b" providerId="ADAL" clId="{EC5FAB8D-8A6B-47C4-B6ED-4448F2E7B7E9}" dt="2023-03-14T14:17:20.456" v="2133" actId="20577"/>
          <ac:spMkLst>
            <pc:docMk/>
            <pc:sldMk cId="2282282685" sldId="544"/>
            <ac:spMk id="7" creationId="{FDF8AB36-3A6F-1440-E6C8-352EE1266652}"/>
          </ac:spMkLst>
        </pc:spChg>
        <pc:spChg chg="add del mod">
          <ac:chgData name="Weifeng Xu" userId="e7aed605-a3dd-4d5a-a692-a87037af107b" providerId="ADAL" clId="{EC5FAB8D-8A6B-47C4-B6ED-4448F2E7B7E9}" dt="2023-03-14T14:25:45.905" v="2215" actId="6549"/>
          <ac:spMkLst>
            <pc:docMk/>
            <pc:sldMk cId="2282282685" sldId="544"/>
            <ac:spMk id="8" creationId="{E82F14CB-70AA-C07F-1707-E4D1CFF21B7C}"/>
          </ac:spMkLst>
        </pc:spChg>
        <pc:picChg chg="add mod">
          <ac:chgData name="Weifeng Xu" userId="e7aed605-a3dd-4d5a-a692-a87037af107b" providerId="ADAL" clId="{EC5FAB8D-8A6B-47C4-B6ED-4448F2E7B7E9}" dt="2023-03-14T14:14:47.290" v="2119" actId="1076"/>
          <ac:picMkLst>
            <pc:docMk/>
            <pc:sldMk cId="2282282685" sldId="544"/>
            <ac:picMk id="3" creationId="{5B08B10C-2D3C-2EEA-B317-AF98723FC630}"/>
          </ac:picMkLst>
        </pc:picChg>
      </pc:sldChg>
      <pc:sldChg chg="addSp modSp new mod modNotesTx">
        <pc:chgData name="Weifeng Xu" userId="e7aed605-a3dd-4d5a-a692-a87037af107b" providerId="ADAL" clId="{EC5FAB8D-8A6B-47C4-B6ED-4448F2E7B7E9}" dt="2023-03-14T14:32:20.390" v="2268"/>
        <pc:sldMkLst>
          <pc:docMk/>
          <pc:sldMk cId="3305676453" sldId="545"/>
        </pc:sldMkLst>
        <pc:spChg chg="mod">
          <ac:chgData name="Weifeng Xu" userId="e7aed605-a3dd-4d5a-a692-a87037af107b" providerId="ADAL" clId="{EC5FAB8D-8A6B-47C4-B6ED-4448F2E7B7E9}" dt="2023-03-14T14:29:31.043" v="2245" actId="20577"/>
          <ac:spMkLst>
            <pc:docMk/>
            <pc:sldMk cId="3305676453" sldId="545"/>
            <ac:spMk id="2" creationId="{92E58337-3261-1AE4-F424-782557E88FC8}"/>
          </ac:spMkLst>
        </pc:spChg>
        <pc:spChg chg="add mod">
          <ac:chgData name="Weifeng Xu" userId="e7aed605-a3dd-4d5a-a692-a87037af107b" providerId="ADAL" clId="{EC5FAB8D-8A6B-47C4-B6ED-4448F2E7B7E9}" dt="2023-03-14T14:31:44.145" v="2265" actId="1076"/>
          <ac:spMkLst>
            <pc:docMk/>
            <pc:sldMk cId="3305676453" sldId="545"/>
            <ac:spMk id="6" creationId="{BDDEF234-2685-BD29-228C-A0937B9844CD}"/>
          </ac:spMkLst>
        </pc:spChg>
        <pc:picChg chg="add mod">
          <ac:chgData name="Weifeng Xu" userId="e7aed605-a3dd-4d5a-a692-a87037af107b" providerId="ADAL" clId="{EC5FAB8D-8A6B-47C4-B6ED-4448F2E7B7E9}" dt="2023-03-14T14:30:54.381" v="2247" actId="1076"/>
          <ac:picMkLst>
            <pc:docMk/>
            <pc:sldMk cId="3305676453" sldId="545"/>
            <ac:picMk id="4" creationId="{F44A6F6C-3A98-2886-DB3B-64A21FFE5791}"/>
          </ac:picMkLst>
        </pc:picChg>
        <pc:cxnChg chg="add mod">
          <ac:chgData name="Weifeng Xu" userId="e7aed605-a3dd-4d5a-a692-a87037af107b" providerId="ADAL" clId="{EC5FAB8D-8A6B-47C4-B6ED-4448F2E7B7E9}" dt="2023-03-14T14:31:50.799" v="2267" actId="13822"/>
          <ac:cxnSpMkLst>
            <pc:docMk/>
            <pc:sldMk cId="3305676453" sldId="545"/>
            <ac:cxnSpMk id="8" creationId="{CDB5B0E4-E502-7CB3-CF37-80BB9A7B7820}"/>
          </ac:cxnSpMkLst>
        </pc:cxnChg>
      </pc:sldChg>
    </pc:docChg>
  </pc:docChgLst>
  <pc:docChgLst>
    <pc:chgData name="Weifeng Xu" userId="e7aed605-a3dd-4d5a-a692-a87037af107b" providerId="ADAL" clId="{65D2CD8F-A833-4ED3-BFC9-CC46DE2FF59E}"/>
    <pc:docChg chg="undo redo custSel addSld modSld sldOrd">
      <pc:chgData name="Weifeng Xu" userId="e7aed605-a3dd-4d5a-a692-a87037af107b" providerId="ADAL" clId="{65D2CD8F-A833-4ED3-BFC9-CC46DE2FF59E}" dt="2022-11-21T22:13:37.994" v="3108" actId="20577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11-06T16:43:43.605" v="1949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2-11-21T13:16:04.163" v="263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2-11-21T13:15:37.297" v="2619" actId="113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2-11-21T13:14:51.515" v="2610" actId="1076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2-11-21T13:15:16.020" v="2617" actId="20577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2-11-21T22:13:37.994" v="3108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2-11-21T22:13:37.994" v="3108" actId="20577"/>
          <ac:spMkLst>
            <pc:docMk/>
            <pc:sldMk cId="1965680741" sldId="456"/>
            <ac:spMk id="3" creationId="{8E8B0EA1-85DB-99B8-2919-9410B2097B7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2:46:31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24575,'5'0'0,"0"0"0,0 1 0,0 0 0,0 0 0,0 0 0,0 0 0,-1 1 0,1 0 0,-1 0 0,1 0 0,-1 0 0,0 1 0,1 0 0,4 4 0,3 4 0,0 1 0,-1 0 0,9 15 0,-12-17 0,0 0 0,0 0 0,0-1 0,2 0 0,18 14 0,-9-9 0,0 1 0,-1 1 0,0 0 0,-1 1 0,-2 1 0,1 0 0,16 28 0,-32-46 0,19 25 0,-4-5 0,0 1 0,19 36 0,-28-47 0,1 1 0,0-1 0,1 0 0,0-1 0,1 0 0,12 11 0,-9-9 0,-1 0 0,0 1 0,11 16 0,-17-21 0,31 48 0,48 55 0,-76-102 0,-1-1 0,1-1 0,1 1 0,-1-1 0,1-1 0,14 7 0,16 11 0,-30-15 0,1 0 0,-2 1 0,1 0 0,-1 0 0,12 19 0,16 17 0,-9-18 0,-17-17 0,1 0 0,-2 1 0,1 0 0,14 24 0,-34-37 0,-17-10 0,4 1 0,-13 2-1365,18 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2:46:3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0 401 24575,'21'-1'0,"0"2"0,0 0 0,0 2 0,0 0 0,0 1 0,37 14 0,-41-11 0,1-1 0,-1-1 0,2 0 0,-1-1 0,0-1 0,34 1 0,-46-4 0,-1 0 0,0-1 0,0 1 0,0-1 0,0 0 0,-1 0 0,1-1 0,0 0 0,0 0 0,-1 0 0,1 0 0,-1 0 0,0-1 0,1 0 0,-1 0 0,0 0 0,-1-1 0,1 1 0,-1-1 0,1 0 0,-1 0 0,0 0 0,-1 0 0,1 0 0,-1-1 0,1 1 0,-1-1 0,-1 0 0,3-9 0,12-39 0,-8 29 0,-1 0 0,-1-1 0,-1 0 0,3-50 0,-10 40 0,1 26 0,0-1 0,1 0 0,0 0 0,0 1 0,1-1 0,0 0 0,4-10 0,-5 19-49,1-1 1,-1 1-1,1 0 0,0-1 0,0 1 1,-1 0-1,1 0 0,0 0 0,0 0 1,0 0-1,0 0 0,0 0 0,0 0 1,1 0-1,-1 0 0,0 1 0,0-1 1,1 0-1,-1 1 0,0-1 0,1 1 1,-1 0-1,0-1 0,1 1 0,-1 0 0,1 0 1,2 0-1,7 2-6777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4:31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2161 235 24575,'-20'1'0,"1"1"0,-1 1 0,-38 11 0,34-7 0,-47 6 0,64-12 0,-1 0 0,1 1 0,0 0 0,0 0 0,0 0 0,0 1 0,0 0 0,1 1 0,-1-1 0,1 1 0,0 0 0,-9 8 0,9-7 0,-11 5 0,0-1 0,0 0 0,0-2 0,-32 10 0,-65 10 0,38-11 0,42-11 0,1-1 0,-1-1 0,0-2 0,-41-4 0,-4 0 0,-30 2 0,-121 3 0,160 8 0,43-5 0,-45 1 0,42-6 0,0 0 0,-44 5 0,63-3 0,0 1 0,-1 0 0,1 0 0,0 1 0,1 0 0,-1 1 0,-11 7 0,-6 5 0,0-2 0,0-1 0,-37 12 0,45-19 0,-1 0 0,1 2 0,1 0 0,-1 2 0,-26 18 0,38-23 0,1 0 0,0 0 0,0 1 0,1 0 0,0 0 0,0 0 0,1 1 0,0 0 0,0 0 0,0 0 0,1 1 0,1 0 0,-1 0 0,1 0 0,-1 10 0,1-8 0,-1 0 0,0 0 0,0 0 0,-1-1 0,-7 12 0,5-11 0,2-1 0,-1 2 0,2-1 0,-6 17 0,-18 64 0,17-62 0,-9 43 0,18-62 0,0 1 0,1-1 0,0 1 0,1 0 0,1-1 0,0 1 0,0-1 0,1 1 0,0-1 0,7 18 0,-3-14 0,1 1 0,1-1 0,0-1 0,2 1 0,-1-2 0,19 21 0,4 7 0,-28-33 0,2 0 0,-1 0 0,1-1 0,0 0 0,1 0 0,-1-1 0,1 1 0,1-1 0,-1-1 0,1 0 0,16 9 0,-3-5 0,-1 2 0,0 1 0,0 0 0,-1 1 0,23 22 0,17 11 0,-40-31 0,-1 1 0,-1 0 0,16 20 0,-18-18 0,2-1 0,36 30 0,-42-40 0,1 0 0,0-1 0,0-1 0,16 5 0,-16-6 0,0 1 0,0 0 0,0 1 0,-1 0 0,12 9 0,-6-5 0,-1-1 0,1-1 0,0 0 0,1-1 0,0-1 0,0 0 0,30 4 0,-36-8 0,50 8 0,95 30 0,-11 0 0,-97-24 0,-26-10 0,-1 1 0,24 12 0,-35-13 0,0 0 0,-1-1 0,1 0 0,19 5 0,9-1 0,47 5 0,-63-11 0,-1 2 0,1 0 0,-1 1 0,0 2 0,30 13 0,-6-3 0,1-2 0,1-2 0,91 15 0,-139-29 0,75 20 0,-58-14 0,0-2 0,1 1 0,-1-2 0,30 3 0,-19-5 0,38 8 0,-39-4 0,44 1 0,-7-6 0,-18-1 0,-1 2 0,75 11 0,15 10 0,-98-16 0,0-2 0,1-2 0,69-4 0,-25 0 0,-29 1 0,-3 0 0,0 2 0,81 12 0,-125-11 0,1-1 0,1 0 0,-1 0 0,0 0 0,0-1 0,0-1 0,0 1 0,12-3 0,-15 1 0,1 1 0,-1-1 0,1-1 0,-1 1 0,0-1 0,0 0 0,0 0 0,0 0 0,0 0 0,-1-1 0,1 1 0,-1-1 0,3-5 0,26-30 0,-20 25 0,0-1 0,-1 0 0,0-1 0,-1 0 0,-1-1 0,8-19 0,12-33 0,9-28 0,-20 45 0,-11 34 0,0 0 0,7-37 0,4-33 0,-11 62 0,-1 0 0,-2 0 0,2-42 0,-7-293 0,1 355 0,-1 0 0,1 0 0,-2 0 0,1-1 0,-1 1 0,1 0 0,-2 0 0,1 1 0,-5-10 0,-5-10 0,8 14 0,1 0 0,0 0 0,1-1 0,-1-14 0,2 14 0,-1-1 0,-1 1 0,-4-17 0,-70-197 0,50 130 0,-3-5 0,25 89 0,0 0 0,-1 1 0,0 0 0,-1 0 0,0 0 0,-11-12 0,0 2 0,2-1 0,-19-34 0,24 35 0,-1 2 0,-2-1 0,-30-33 0,17 21 0,21 25 0,1 0 0,-1 0 0,0 1 0,0 0 0,-1 0 0,-11-7 0,-27-15 0,17 10 0,-1 0 0,-1 2 0,-58-22 0,25 16 0,26 9 0,0 2 0,-59-11 0,-2 3 0,69 12 0,-1 1 0,1 1 0,-41-1 0,-416 8 0,464-1 0,0 1 0,1 2 0,-40 10 0,38-7 0,-1-2 0,-44 5 0,28-6 0,0 3 0,0 0 0,-59 21 0,11-3 0,75-22-273,0 1 0,0 0 0,0 1 0,-22 13 0,24-10-6553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4:33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24575,'5'0'0,"0"1"0,-1 0 0,1 0 0,0 0 0,-1 0 0,1 1 0,-1 0 0,0 0 0,0 0 0,0 0 0,0 1 0,0 0 0,0 0 0,0 0 0,-1 0 0,0 0 0,5 7 0,6 7 0,-1 1 0,16 30 0,-15-25 0,52 106 0,-9-18 0,16 25 0,-63-115 0,0 0 0,-1 0 0,7 26 0,4 8 0,-6-11 0,-10-32 0,0 1 0,0-1 0,10 18 0,10 20 0,-19-38 0,1 1 0,1 0 0,-1-1 0,2 0 0,10 13 0,47 59 0,-58-75 0,1 1 0,-1 0 0,-1 1 0,0-1 0,7 18 0,-7-14 0,0-1 0,1 0 0,12 16 0,-11-18 0,-1 1 0,-1 1 0,1-1 0,6 22 0,0-1 0,-12-32-28,0 1 1,-1-1-1,1 0 0,-1 0 0,1 1 0,-1-1 0,1 0 0,-1 1 0,0-1 1,0 0-1,1 1 0,-1-1 0,0 0 0,0 1 0,-1-1 0,1 1 1,0-1-1,0 0 0,-1 1 0,1-1 0,0 0 0,-1 1 0,0-1 1,1 0-1,-1 0 0,0 0 0,1 1 0,-1-1 0,0 0 0,0 0 1,0 0-1,0 0 0,0 0 0,0-1 0,0 1 0,0 0 0,-1 0 0,1-1 1,0 1-1,0 0 0,-1-1 0,1 0 0,0 1 0,-1-1 0,1 0 1,0 1-1,-1-1 0,-1 0 0,-13 2-6798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3:24:34.3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0 464 24575,'5'1'0,"0"0"0,-1 1 0,1 0 0,-1 0 0,0 0 0,0 1 0,8 5 0,-1-1 0,227 140 0,-219-134 0,-13-8 0,-1-1 0,1 0 0,0-1 0,11 6 0,-17-9 0,1 0 0,-1 0 0,0-1 0,1 1 0,-1 0 0,1 0 0,-1 0 0,0 0 0,1 0 0,-1 0 0,0-1 0,1 1 0,-1 0 0,0 0 0,1-1 0,-1 1 0,0 0 0,0 0 0,1-1 0,-1 1 0,0 0 0,0-1 0,1 1 0,-1 0 0,0-1 0,0 1 0,0 0 0,0-1 0,0 1 0,1 0 0,-1-1 0,0 0 0,4-18 0,-2 11 0,63-182 0,-61 177 0,0-1 0,-1 1 0,0-1 0,-1 0 0,0-16 0,-2 15 0,2 1 0,0 0 0,0 0 0,1 1 0,6-17 0,15-22 0,-15 36 0,-1-2 0,-1 1 0,7-28 0,-6 13 9,4-24-1383,-10 40-5452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libnetfilter</a:t>
            </a:r>
            <a:r>
              <a:rPr lang="en-US" dirty="0"/>
              <a:t>-queue-dev</a:t>
            </a:r>
          </a:p>
          <a:p>
            <a:r>
              <a:rPr lang="en-US" dirty="0" err="1"/>
              <a:t>sudo</a:t>
            </a:r>
            <a:r>
              <a:rPr lang="en-US" dirty="0"/>
              <a:t> pip3 install </a:t>
            </a:r>
            <a:r>
              <a:rPr lang="en-US" dirty="0" err="1"/>
              <a:t>NetfilterQueue</a:t>
            </a:r>
            <a:endParaRPr lang="en-US" dirty="0"/>
          </a:p>
          <a:p>
            <a:r>
              <a:rPr lang="en-US" dirty="0"/>
              <a:t>or</a:t>
            </a:r>
          </a:p>
          <a:p>
            <a:r>
              <a:rPr lang="en-US" dirty="0"/>
              <a:t>apt-get install build-essential python3-dev </a:t>
            </a:r>
            <a:r>
              <a:rPr lang="en-US" dirty="0" err="1"/>
              <a:t>libnetfilter</a:t>
            </a:r>
            <a:r>
              <a:rPr lang="en-US" dirty="0"/>
              <a:t>-queue-dev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python3 iptables_handle_packets_drop.py 136.160.215.194</a:t>
            </a:r>
          </a:p>
          <a:p>
            <a:r>
              <a:rPr lang="en-GB" dirty="0" err="1"/>
              <a:t>sudo</a:t>
            </a:r>
            <a:r>
              <a:rPr lang="en-GB" dirty="0"/>
              <a:t> iptables -S INPUT | grep "136.160.215.194“</a:t>
            </a:r>
          </a:p>
          <a:p>
            <a:r>
              <a:rPr lang="pt-BR" dirty="0"/>
              <a:t>sudo iptables -D INPUT -s 136.160.215.194 -j NFQUEUE --queue-num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python3 iptables_handle_packets_drop.py 136.160.215.15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sudo</a:t>
            </a:r>
            <a:r>
              <a:rPr lang="en-GB" dirty="0"/>
              <a:t> iptables -S INPUT | grep "136.160.215.15"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3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&lt;!DOCTYPE html&gt;</a:t>
            </a:r>
          </a:p>
          <a:p>
            <a:r>
              <a:rPr lang="en-GB" dirty="0"/>
              <a:t>&lt;html&gt;</a:t>
            </a:r>
          </a:p>
          <a:p>
            <a:endParaRPr lang="en-GB" dirty="0"/>
          </a:p>
          <a:p>
            <a:r>
              <a:rPr lang="en-GB" dirty="0"/>
              <a:t>&lt;head&gt;</a:t>
            </a:r>
          </a:p>
          <a:p>
            <a:r>
              <a:rPr lang="en-GB" dirty="0"/>
              <a:t>    &lt;title&gt;Hello World&lt;/title&gt;</a:t>
            </a:r>
          </a:p>
          <a:p>
            <a:r>
              <a:rPr lang="en-GB" dirty="0"/>
              <a:t>&lt;/head&gt;</a:t>
            </a:r>
          </a:p>
          <a:p>
            <a:endParaRPr lang="en-GB" dirty="0"/>
          </a:p>
          <a:p>
            <a:r>
              <a:rPr lang="en-GB" dirty="0"/>
              <a:t>&lt;body&gt;</a:t>
            </a:r>
          </a:p>
          <a:p>
            <a:r>
              <a:rPr lang="en-GB" dirty="0"/>
              <a:t>    &lt;h1&gt;Hello World! Network Forensics. &lt;/h1&gt;</a:t>
            </a:r>
          </a:p>
          <a:p>
            <a:r>
              <a:rPr lang="en-GB" dirty="0"/>
              <a:t>    &lt;p&gt;Welcome to my simple web page.&lt;/p&gt;</a:t>
            </a:r>
          </a:p>
          <a:p>
            <a:r>
              <a:rPr lang="en-GB" dirty="0"/>
              <a:t>&lt;/body&gt;</a:t>
            </a:r>
          </a:p>
          <a:p>
            <a:endParaRPr lang="en-GB" dirty="0"/>
          </a:p>
          <a:p>
            <a:r>
              <a:rPr lang="en-GB" dirty="0"/>
              <a:t>&lt;/html&gt;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1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https://cybersecurityglossary.com/wp-content/uploads/2019/08/host-based-firewall.jpg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5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https://www.slideshare.net/kerneltlv/netfilter-and-iptables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https://www.slideshare.net/kerneltlv/netfilter-and-iptables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86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https://sandilands.info/nsl/Firewallswithiptables.html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4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https://sandilands.info/nsl/Firewallswithiptables.html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3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iptables -L --line-numbers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02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sudo iptables -A INPUT -s 136.160.215.15 -j NFQUEUE --queue-num 1 </a:t>
            </a:r>
          </a:p>
          <a:p>
            <a:r>
              <a:rPr lang="en-GB" dirty="0" err="1"/>
              <a:t>sudo</a:t>
            </a:r>
            <a:r>
              <a:rPr lang="en-GB" dirty="0"/>
              <a:t> iptables -S INPUT | grep "136.160.215.15"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7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sudo iptables -D INPUT -s 136.160.215.15 -j NFQUEUE --queue-num 1</a:t>
            </a:r>
          </a:p>
          <a:p>
            <a:r>
              <a:rPr lang="en-GB" dirty="0" err="1"/>
              <a:t>sudo</a:t>
            </a:r>
            <a:r>
              <a:rPr lang="en-GB" dirty="0"/>
              <a:t> iptables -S INPUT | grep "136.160.215.15"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5" Type="http://schemas.openxmlformats.org/officeDocument/2006/relationships/image" Target="../media/image33.png"/><Relationship Id="rId4" Type="http://schemas.openxmlformats.org/officeDocument/2006/relationships/customXml" Target="../ink/ink3.xml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aw.githubusercontent.com/frankwxu/digital-forensics-lab/main/Networking_Forensics/lab_files/firewall/hello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customXml" Target="../ink/ink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Firewall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1600" dirty="0"/>
              <a:t>files: https://github.com/frankwxu/digital-forensics-lab/tree/main/Networking_Forensics/lab_files/firewall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9D7D1-23CA-E1BF-429B-10F0CC2A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72" y="4181621"/>
            <a:ext cx="6774767" cy="250719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C579BFC-4CA8-DC3B-4611-0B46D02F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CRB" panose="020B0609020202020204" pitchFamily="49" charset="0"/>
              </a:rPr>
              <a:t>iptables</a:t>
            </a:r>
            <a:r>
              <a:rPr lang="en-US" dirty="0"/>
              <a:t> vs. </a:t>
            </a:r>
            <a:r>
              <a:rPr lang="en-US" dirty="0" err="1">
                <a:latin typeface="OCRB" panose="020B0609020202020204" pitchFamily="49" charset="0"/>
              </a:rPr>
              <a:t>ufw</a:t>
            </a:r>
            <a:endParaRPr lang="en-US" dirty="0">
              <a:latin typeface="OCRB" panose="020B0609020202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D48E8-E427-BFD9-27F1-E5A14DA6F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93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UFW (Uncomplicated Firewall) is a front-end tool for managing iptables firewall rules on a Linux system. </a:t>
            </a:r>
          </a:p>
          <a:p>
            <a:r>
              <a:rPr lang="en-GB" dirty="0"/>
              <a:t>UFW does not have its own set of rules separate from iptables</a:t>
            </a:r>
          </a:p>
          <a:p>
            <a:pPr lvl="1"/>
            <a:r>
              <a:rPr lang="en-GB" dirty="0"/>
              <a:t>it translates the rules into iptables commands and applies them to the firewall.</a:t>
            </a:r>
            <a:endParaRPr lang="en-US" dirty="0"/>
          </a:p>
          <a:p>
            <a:pPr lvl="1"/>
            <a:r>
              <a:rPr lang="en-US" dirty="0"/>
              <a:t>it provides a simplified interface to manage iptables, which is a command-line utility for configuring </a:t>
            </a:r>
            <a:r>
              <a:rPr lang="en-US" dirty="0" err="1"/>
              <a:t>netfilter</a:t>
            </a:r>
            <a:r>
              <a:rPr lang="en-US" dirty="0"/>
              <a:t> firewall rules in the Linux kernel.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94961-FE77-1E45-D0C7-D25872DBE6B3}"/>
              </a:ext>
            </a:extLst>
          </p:cNvPr>
          <p:cNvSpPr txBox="1"/>
          <p:nvPr/>
        </p:nvSpPr>
        <p:spPr>
          <a:xfrm>
            <a:off x="972457" y="4499429"/>
            <a:ext cx="2111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disable </a:t>
            </a:r>
            <a:r>
              <a:rPr lang="en-US" dirty="0" err="1">
                <a:latin typeface="OCRB" panose="020B0609020202020204" pitchFamily="49" charset="0"/>
                <a:ea typeface="+mj-ea"/>
                <a:cs typeface="+mj-cs"/>
              </a:rPr>
              <a:t>ufw</a:t>
            </a:r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 to void </a:t>
            </a:r>
            <a:r>
              <a:rPr lang="en-US" dirty="0" err="1">
                <a:solidFill>
                  <a:srgbClr val="FF0000"/>
                </a:solidFill>
                <a:latin typeface="Segoe Print" panose="02000600000000000000" pitchFamily="2" charset="0"/>
              </a:rPr>
              <a:t>conflits</a:t>
            </a:r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 with </a:t>
            </a:r>
            <a:r>
              <a:rPr lang="en-US" dirty="0">
                <a:latin typeface="OCRB" panose="020B0609020202020204" pitchFamily="49" charset="0"/>
                <a:ea typeface="+mj-ea"/>
                <a:cs typeface="+mj-cs"/>
              </a:rPr>
              <a:t>iptables</a:t>
            </a:r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 before the lab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FC0956-82DB-F1B7-EF48-39723A0D423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084286" y="4927600"/>
            <a:ext cx="1240971" cy="17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66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6A23F-C2BF-E65D-E2C9-4CC40CDD7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17" y="1870608"/>
            <a:ext cx="9855566" cy="2945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B814EC-8332-7945-0034-31EB3C5FD57B}"/>
              </a:ext>
            </a:extLst>
          </p:cNvPr>
          <p:cNvSpPr txBox="1"/>
          <p:nvPr/>
        </p:nvSpPr>
        <p:spPr>
          <a:xfrm>
            <a:off x="2141220" y="5332214"/>
            <a:ext cx="7612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OCRB" panose="020B0609020202020204" pitchFamily="49" charset="0"/>
              </a:rPr>
              <a:t>iptables</a:t>
            </a:r>
            <a:r>
              <a:rPr lang="en-GB" dirty="0">
                <a:latin typeface="Segoe Print" panose="02000600000000000000" pitchFamily="2" charset="0"/>
              </a:rPr>
              <a:t> defines classes of </a:t>
            </a:r>
            <a:r>
              <a:rPr lang="en-GB" dirty="0">
                <a:solidFill>
                  <a:srgbClr val="FF0000"/>
                </a:solidFill>
                <a:latin typeface="Segoe Print" panose="02000600000000000000" pitchFamily="2" charset="0"/>
              </a:rPr>
              <a:t>rules</a:t>
            </a:r>
            <a:r>
              <a:rPr lang="en-GB" dirty="0">
                <a:latin typeface="Segoe Print" panose="02000600000000000000" pitchFamily="2" charset="0"/>
              </a:rPr>
              <a:t> called chains). Rules from each chain are applied based on where the packet is from/going to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C05A0E-4B2F-8541-FB2F-02EB86AB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Chains in iptables</a:t>
            </a:r>
          </a:p>
        </p:txBody>
      </p:sp>
    </p:spTree>
    <p:extLst>
      <p:ext uri="{BB962C8B-B14F-4D97-AF65-F5344CB8AC3E}">
        <p14:creationId xmlns:p14="http://schemas.microsoft.com/office/powerpoint/2010/main" val="253600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9FF3-B9F4-2BA5-713C-294CA60E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in </a:t>
            </a:r>
            <a:r>
              <a:rPr lang="en-US" dirty="0">
                <a:latin typeface="OCRB" panose="020B0609020202020204" pitchFamily="49" charset="0"/>
              </a:rPr>
              <a:t>iptables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1AFC-5B24-F22A-9786-B5EE85D6E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Packet match conditions:</a:t>
            </a:r>
          </a:p>
          <a:p>
            <a:pPr lvl="1"/>
            <a:r>
              <a:rPr lang="en-GB" dirty="0"/>
              <a:t>IP source address</a:t>
            </a:r>
          </a:p>
          <a:p>
            <a:pPr lvl="1"/>
            <a:r>
              <a:rPr lang="en-GB" dirty="0"/>
              <a:t>IP destination address</a:t>
            </a:r>
          </a:p>
          <a:p>
            <a:pPr lvl="1"/>
            <a:r>
              <a:rPr lang="en-GB" dirty="0"/>
              <a:t>TCP/UDP source port number</a:t>
            </a:r>
          </a:p>
          <a:p>
            <a:pPr lvl="1"/>
            <a:r>
              <a:rPr lang="en-GB" dirty="0"/>
              <a:t>TCP/UDP destination port number</a:t>
            </a:r>
          </a:p>
          <a:p>
            <a:pPr lvl="1"/>
            <a:r>
              <a:rPr lang="en-GB" dirty="0"/>
              <a:t>Other IP/TCP/UDP header fields</a:t>
            </a:r>
          </a:p>
          <a:p>
            <a:r>
              <a:rPr lang="en-GB" dirty="0"/>
              <a:t>Direction of traffic:</a:t>
            </a:r>
          </a:p>
          <a:p>
            <a:pPr lvl="1"/>
            <a:r>
              <a:rPr lang="en-GB" dirty="0"/>
              <a:t>Is the packet coming from outside (to inside) or is it coming from inside (to outside)</a:t>
            </a:r>
          </a:p>
          <a:p>
            <a:r>
              <a:rPr lang="en-GB" dirty="0"/>
              <a:t>Actions:</a:t>
            </a:r>
          </a:p>
          <a:p>
            <a:pPr lvl="1"/>
            <a:r>
              <a:rPr lang="en-GB" dirty="0"/>
              <a:t>ACCEPT or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28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B95BB-F186-C3DE-99F4-D523BDBC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Host-Based Firewall running on 1.1.1.12</a:t>
            </a:r>
          </a:p>
        </p:txBody>
      </p:sp>
      <p:pic>
        <p:nvPicPr>
          <p:cNvPr id="5124" name="Picture 4" descr="PIC">
            <a:extLst>
              <a:ext uri="{FF2B5EF4-FFF2-40B4-BE49-F238E27FC236}">
                <a16:creationId xmlns:a16="http://schemas.microsoft.com/office/drawing/2014/main" id="{9523C704-B7C9-F0CC-4CC8-86E5A4723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0680"/>
            <a:ext cx="7190729" cy="44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0062FE-3988-04FA-8D2F-366B6091CCB4}"/>
              </a:ext>
            </a:extLst>
          </p:cNvPr>
          <p:cNvGrpSpPr/>
          <p:nvPr/>
        </p:nvGrpSpPr>
        <p:grpSpPr>
          <a:xfrm>
            <a:off x="715320" y="486960"/>
            <a:ext cx="1647000" cy="1365120"/>
            <a:chOff x="715320" y="486960"/>
            <a:chExt cx="1647000" cy="13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2AA3AA-259E-7836-0615-20E9A90A9F33}"/>
                    </a:ext>
                  </a:extLst>
                </p14:cNvPr>
                <p14:cNvContentPartPr/>
                <p14:nvPr/>
              </p14:nvContentPartPr>
              <p14:xfrm>
                <a:off x="715320" y="486960"/>
                <a:ext cx="1388160" cy="86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2AA3AA-259E-7836-0615-20E9A90A9F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6320" y="477960"/>
                  <a:ext cx="140580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456F8A-2D61-CFC2-2567-455027048392}"/>
                    </a:ext>
                  </a:extLst>
                </p14:cNvPr>
                <p14:cNvContentPartPr/>
                <p14:nvPr/>
              </p14:nvContentPartPr>
              <p14:xfrm>
                <a:off x="2003760" y="1348440"/>
                <a:ext cx="264240" cy="481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456F8A-2D61-CFC2-2567-4550270483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4760" y="1339800"/>
                  <a:ext cx="2818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9B3E2D-93BA-E99E-72EA-D85236C3ECFF}"/>
                    </a:ext>
                  </a:extLst>
                </p14:cNvPr>
                <p14:cNvContentPartPr/>
                <p14:nvPr/>
              </p14:nvContentPartPr>
              <p14:xfrm>
                <a:off x="2163960" y="1608360"/>
                <a:ext cx="198360" cy="243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9B3E2D-93BA-E99E-72EA-D85236C3EC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54960" y="1599720"/>
                  <a:ext cx="216000" cy="26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949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3C1724-55B0-0E00-0623-D8D65476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rules to </a:t>
            </a:r>
            <a:r>
              <a:rPr lang="en-US" dirty="0">
                <a:latin typeface="OCRB" panose="020B0609020202020204" pitchFamily="49" charset="0"/>
              </a:rPr>
              <a:t>iptables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168BC-9505-E2E7-1A32-F2988C357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847E2-E0D8-D8DF-4D19-705E31F2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3152"/>
            <a:ext cx="8679932" cy="468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9E6361-FE7C-0256-C420-9A186328F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511" y="0"/>
            <a:ext cx="2256489" cy="8995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305EF2-CC0C-D7C1-CB5D-16487CA1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current rules in iptables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E194F-9937-29B4-6FBE-C8FAAEF75ED5}"/>
              </a:ext>
            </a:extLst>
          </p:cNvPr>
          <p:cNvSpPr txBox="1"/>
          <p:nvPr/>
        </p:nvSpPr>
        <p:spPr>
          <a:xfrm>
            <a:off x="6096000" y="2169886"/>
            <a:ext cx="28900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Input/forward/output chains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3A7C07-D4A0-5762-58F3-309A174B26C4}"/>
              </a:ext>
            </a:extLst>
          </p:cNvPr>
          <p:cNvCxnSpPr/>
          <p:nvPr/>
        </p:nvCxnSpPr>
        <p:spPr>
          <a:xfrm flipH="1">
            <a:off x="3897086" y="2354552"/>
            <a:ext cx="2198914" cy="30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B41289-90C8-87B0-8A11-5BE28D66D731}"/>
              </a:ext>
            </a:extLst>
          </p:cNvPr>
          <p:cNvCxnSpPr/>
          <p:nvPr/>
        </p:nvCxnSpPr>
        <p:spPr>
          <a:xfrm flipH="1">
            <a:off x="4122057" y="2539218"/>
            <a:ext cx="3352800" cy="223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93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E2102-2A7C-2B9E-DF97-6D3DF49DC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98" y="388470"/>
            <a:ext cx="6332543" cy="2965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918EE-62A0-C742-DCB3-407FE787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99" y="3503985"/>
            <a:ext cx="7220340" cy="30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2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8B10C-2D3C-2EEA-B317-AF98723FC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800"/>
          <a:stretch/>
        </p:blipFill>
        <p:spPr>
          <a:xfrm>
            <a:off x="952132" y="2045899"/>
            <a:ext cx="8489416" cy="7241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8902494-60CF-10F2-1020-2454C3EC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firewall rule to Kali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8AB36-3A6F-1440-E6C8-352EE1266652}"/>
              </a:ext>
            </a:extLst>
          </p:cNvPr>
          <p:cNvSpPr txBox="1"/>
          <p:nvPr/>
        </p:nvSpPr>
        <p:spPr>
          <a:xfrm>
            <a:off x="952132" y="1364623"/>
            <a:ext cx="863382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Adds a new rule to the INPUT chain that matches incoming traffic from the IP address 136.160.215.15 and sends it to a </a:t>
            </a:r>
            <a:r>
              <a:rPr lang="en-GB" dirty="0" err="1"/>
              <a:t>Netfilter</a:t>
            </a:r>
            <a:r>
              <a:rPr lang="en-GB" dirty="0"/>
              <a:t> queue with ID 1 for further processing.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82F14CB-70AA-C07F-1707-E4D1CFF21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37" y="3148951"/>
            <a:ext cx="10515601" cy="2893615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sudo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- runs the command as the superuser, which is necessary since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iptables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requires elevated privileges to modify the firewall rules.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iptables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– a command-line tool to configure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Netfilter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, the Linux firewall system.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-A INPUT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- appends a new rule to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INPUT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chain.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-s 136.160.215.15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- the source IP address for the rule. The rule will only match traffic that comes from this IP address.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-j NFQUEUE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- the target for the rule.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NFQUEUE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target sends matching packets to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Netfilter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queue for further processing.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--queue-num 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- the ID of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Netfilter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queue to use. In this case, we're using queue ID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282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36A7-FAC5-C0E5-9740-F5E6096B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</a:t>
            </a:r>
            <a:r>
              <a:rPr lang="en-GB"/>
              <a:t>newly added </a:t>
            </a:r>
            <a:r>
              <a:rPr lang="en-GB" dirty="0"/>
              <a:t>firewall rule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B3442-6592-8D0E-C323-B7FD4940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55" y="1791262"/>
            <a:ext cx="7513971" cy="25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5A6B2-91A4-7D9A-879F-B97B5A6E3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90"/>
          <a:stretch/>
        </p:blipFill>
        <p:spPr>
          <a:xfrm>
            <a:off x="838200" y="5167311"/>
            <a:ext cx="8489416" cy="907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B1674D-73E6-9098-ADA2-4F86F32F0186}"/>
              </a:ext>
            </a:extLst>
          </p:cNvPr>
          <p:cNvSpPr txBox="1"/>
          <p:nvPr/>
        </p:nvSpPr>
        <p:spPr>
          <a:xfrm>
            <a:off x="931555" y="448893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374151"/>
                </a:solidFill>
                <a:latin typeface="Arial" panose="020B0604020202020204" pitchFamily="34" charset="0"/>
                <a:ea typeface="Söhne"/>
              </a:rPr>
              <a:t>-S </a:t>
            </a:r>
            <a:r>
              <a:rPr lang="en-US" altLang="en-US" b="1" dirty="0">
                <a:solidFill>
                  <a:srgbClr val="374151"/>
                </a:solidFill>
                <a:latin typeface="Arial Unicode MS"/>
              </a:rPr>
              <a:t>INPUT</a:t>
            </a:r>
            <a:r>
              <a:rPr lang="en-US" altLang="en-US" dirty="0">
                <a:solidFill>
                  <a:srgbClr val="374151"/>
                </a:solidFill>
                <a:latin typeface="Arial" panose="020B0604020202020204" pitchFamily="34" charset="0"/>
                <a:ea typeface="Söhne"/>
              </a:rPr>
              <a:t>: List </a:t>
            </a:r>
            <a:r>
              <a:rPr lang="en-US" altLang="en-US" b="1" dirty="0">
                <a:solidFill>
                  <a:srgbClr val="374151"/>
                </a:solidFill>
                <a:latin typeface="Arial Unicode MS"/>
              </a:rPr>
              <a:t>INPUT</a:t>
            </a:r>
            <a:r>
              <a:rPr lang="en-US" altLang="en-US" dirty="0">
                <a:solidFill>
                  <a:srgbClr val="374151"/>
                </a:solidFill>
                <a:latin typeface="Arial" panose="020B0604020202020204" pitchFamily="34" charset="0"/>
                <a:ea typeface="Söhne"/>
              </a:rPr>
              <a:t> chain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59920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8337-3261-1AE4-F424-782557E8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the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6F6C-3A98-2886-DB3B-64A21FFE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44" y="1847746"/>
            <a:ext cx="8436071" cy="2385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EF234-2685-BD29-228C-A0937B9844CD}"/>
              </a:ext>
            </a:extLst>
          </p:cNvPr>
          <p:cNvSpPr txBox="1"/>
          <p:nvPr/>
        </p:nvSpPr>
        <p:spPr>
          <a:xfrm>
            <a:off x="7239000" y="2717213"/>
            <a:ext cx="31394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MUST be the exact same rule specification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B5B0E4-E502-7CB3-CF37-80BB9A7B7820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397240" y="2415540"/>
            <a:ext cx="411480" cy="30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7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ACDF-B077-A56F-3A3F-8DC7F228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B481C-72BC-A03B-3B79-2C85F5BA3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56595"/>
          </a:xfrm>
        </p:spPr>
        <p:txBody>
          <a:bodyPr>
            <a:normAutofit/>
          </a:bodyPr>
          <a:lstStyle/>
          <a:p>
            <a:r>
              <a:rPr lang="en-GB" dirty="0"/>
              <a:t>A firewall is a network security device that acts as a barrier between a private network and the public internet or other networks. </a:t>
            </a:r>
          </a:p>
          <a:p>
            <a:r>
              <a:rPr lang="en-GB" dirty="0"/>
              <a:t>Its primary purpose is to monitor and control incoming and outgoing network traffic based on predetermined security rules.</a:t>
            </a:r>
          </a:p>
          <a:p>
            <a:pPr lvl="1"/>
            <a:r>
              <a:rPr lang="en-GB" dirty="0"/>
              <a:t>Intrusion detection and prevention</a:t>
            </a:r>
          </a:p>
          <a:p>
            <a:pPr lvl="1"/>
            <a:r>
              <a:rPr lang="en-GB" dirty="0"/>
              <a:t>Malware detection, and content filtering. </a:t>
            </a:r>
          </a:p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74747E-DC71-1179-73E0-C447D554958C}"/>
              </a:ext>
            </a:extLst>
          </p:cNvPr>
          <p:cNvSpPr/>
          <p:nvPr/>
        </p:nvSpPr>
        <p:spPr>
          <a:xfrm>
            <a:off x="1316319" y="4566768"/>
            <a:ext cx="2043719" cy="1455501"/>
          </a:xfrm>
          <a:custGeom>
            <a:avLst/>
            <a:gdLst>
              <a:gd name="connsiteX0" fmla="*/ 306359 w 2043719"/>
              <a:gd name="connsiteY0" fmla="*/ 571581 h 1455501"/>
              <a:gd name="connsiteX1" fmla="*/ 306359 w 2043719"/>
              <a:gd name="connsiteY1" fmla="*/ 571581 h 1455501"/>
              <a:gd name="connsiteX2" fmla="*/ 245399 w 2043719"/>
              <a:gd name="connsiteY2" fmla="*/ 442041 h 1455501"/>
              <a:gd name="connsiteX3" fmla="*/ 237779 w 2043719"/>
              <a:gd name="connsiteY3" fmla="*/ 373461 h 1455501"/>
              <a:gd name="connsiteX4" fmla="*/ 253019 w 2043719"/>
              <a:gd name="connsiteY4" fmla="*/ 190581 h 1455501"/>
              <a:gd name="connsiteX5" fmla="*/ 291119 w 2043719"/>
              <a:gd name="connsiteY5" fmla="*/ 122001 h 1455501"/>
              <a:gd name="connsiteX6" fmla="*/ 405419 w 2043719"/>
              <a:gd name="connsiteY6" fmla="*/ 7701 h 1455501"/>
              <a:gd name="connsiteX7" fmla="*/ 466379 w 2043719"/>
              <a:gd name="connsiteY7" fmla="*/ 81 h 1455501"/>
              <a:gd name="connsiteX8" fmla="*/ 641639 w 2043719"/>
              <a:gd name="connsiteY8" fmla="*/ 15321 h 1455501"/>
              <a:gd name="connsiteX9" fmla="*/ 687359 w 2043719"/>
              <a:gd name="connsiteY9" fmla="*/ 38181 h 1455501"/>
              <a:gd name="connsiteX10" fmla="*/ 710219 w 2043719"/>
              <a:gd name="connsiteY10" fmla="*/ 61041 h 1455501"/>
              <a:gd name="connsiteX11" fmla="*/ 717839 w 2043719"/>
              <a:gd name="connsiteY11" fmla="*/ 83901 h 1455501"/>
              <a:gd name="connsiteX12" fmla="*/ 862619 w 2043719"/>
              <a:gd name="connsiteY12" fmla="*/ 76281 h 1455501"/>
              <a:gd name="connsiteX13" fmla="*/ 1152179 w 2043719"/>
              <a:gd name="connsiteY13" fmla="*/ 61041 h 1455501"/>
              <a:gd name="connsiteX14" fmla="*/ 1258859 w 2043719"/>
              <a:gd name="connsiteY14" fmla="*/ 68661 h 1455501"/>
              <a:gd name="connsiteX15" fmla="*/ 1335059 w 2043719"/>
              <a:gd name="connsiteY15" fmla="*/ 243921 h 1455501"/>
              <a:gd name="connsiteX16" fmla="*/ 1319819 w 2043719"/>
              <a:gd name="connsiteY16" fmla="*/ 327741 h 1455501"/>
              <a:gd name="connsiteX17" fmla="*/ 1342679 w 2043719"/>
              <a:gd name="connsiteY17" fmla="*/ 236301 h 1455501"/>
              <a:gd name="connsiteX18" fmla="*/ 1426499 w 2043719"/>
              <a:gd name="connsiteY18" fmla="*/ 198201 h 1455501"/>
              <a:gd name="connsiteX19" fmla="*/ 1738919 w 2043719"/>
              <a:gd name="connsiteY19" fmla="*/ 122001 h 1455501"/>
              <a:gd name="connsiteX20" fmla="*/ 1990379 w 2043719"/>
              <a:gd name="connsiteY20" fmla="*/ 182961 h 1455501"/>
              <a:gd name="connsiteX21" fmla="*/ 2020859 w 2043719"/>
              <a:gd name="connsiteY21" fmla="*/ 228681 h 1455501"/>
              <a:gd name="connsiteX22" fmla="*/ 2043719 w 2043719"/>
              <a:gd name="connsiteY22" fmla="*/ 297261 h 1455501"/>
              <a:gd name="connsiteX23" fmla="*/ 1990379 w 2043719"/>
              <a:gd name="connsiteY23" fmla="*/ 472521 h 1455501"/>
              <a:gd name="connsiteX24" fmla="*/ 1944659 w 2043719"/>
              <a:gd name="connsiteY24" fmla="*/ 548721 h 1455501"/>
              <a:gd name="connsiteX25" fmla="*/ 1853219 w 2043719"/>
              <a:gd name="connsiteY25" fmla="*/ 609681 h 1455501"/>
              <a:gd name="connsiteX26" fmla="*/ 1693199 w 2043719"/>
              <a:gd name="connsiteY26" fmla="*/ 670641 h 1455501"/>
              <a:gd name="connsiteX27" fmla="*/ 1746539 w 2043719"/>
              <a:gd name="connsiteY27" fmla="*/ 762081 h 1455501"/>
              <a:gd name="connsiteX28" fmla="*/ 1738919 w 2043719"/>
              <a:gd name="connsiteY28" fmla="*/ 838281 h 1455501"/>
              <a:gd name="connsiteX29" fmla="*/ 1655099 w 2043719"/>
              <a:gd name="connsiteY29" fmla="*/ 952581 h 1455501"/>
              <a:gd name="connsiteX30" fmla="*/ 1487459 w 2043719"/>
              <a:gd name="connsiteY30" fmla="*/ 1135461 h 1455501"/>
              <a:gd name="connsiteX31" fmla="*/ 1434119 w 2043719"/>
              <a:gd name="connsiteY31" fmla="*/ 1150701 h 1455501"/>
              <a:gd name="connsiteX32" fmla="*/ 1274099 w 2043719"/>
              <a:gd name="connsiteY32" fmla="*/ 1127841 h 1455501"/>
              <a:gd name="connsiteX33" fmla="*/ 1228379 w 2043719"/>
              <a:gd name="connsiteY33" fmla="*/ 1165941 h 1455501"/>
              <a:gd name="connsiteX34" fmla="*/ 1159799 w 2043719"/>
              <a:gd name="connsiteY34" fmla="*/ 1280241 h 1455501"/>
              <a:gd name="connsiteX35" fmla="*/ 1098839 w 2043719"/>
              <a:gd name="connsiteY35" fmla="*/ 1386921 h 1455501"/>
              <a:gd name="connsiteX36" fmla="*/ 1037879 w 2043719"/>
              <a:gd name="connsiteY36" fmla="*/ 1440261 h 1455501"/>
              <a:gd name="connsiteX37" fmla="*/ 954059 w 2043719"/>
              <a:gd name="connsiteY37" fmla="*/ 1447881 h 1455501"/>
              <a:gd name="connsiteX38" fmla="*/ 847379 w 2043719"/>
              <a:gd name="connsiteY38" fmla="*/ 1455501 h 1455501"/>
              <a:gd name="connsiteX39" fmla="*/ 717839 w 2043719"/>
              <a:gd name="connsiteY39" fmla="*/ 1379301 h 1455501"/>
              <a:gd name="connsiteX40" fmla="*/ 702599 w 2043719"/>
              <a:gd name="connsiteY40" fmla="*/ 1341201 h 1455501"/>
              <a:gd name="connsiteX41" fmla="*/ 687359 w 2043719"/>
              <a:gd name="connsiteY41" fmla="*/ 1211661 h 1455501"/>
              <a:gd name="connsiteX42" fmla="*/ 694979 w 2043719"/>
              <a:gd name="connsiteY42" fmla="*/ 1135461 h 1455501"/>
              <a:gd name="connsiteX43" fmla="*/ 649259 w 2043719"/>
              <a:gd name="connsiteY43" fmla="*/ 1150701 h 1455501"/>
              <a:gd name="connsiteX44" fmla="*/ 550199 w 2043719"/>
              <a:gd name="connsiteY44" fmla="*/ 1204041 h 1455501"/>
              <a:gd name="connsiteX45" fmla="*/ 275879 w 2043719"/>
              <a:gd name="connsiteY45" fmla="*/ 1234521 h 1455501"/>
              <a:gd name="connsiteX46" fmla="*/ 115859 w 2043719"/>
              <a:gd name="connsiteY46" fmla="*/ 1204041 h 1455501"/>
              <a:gd name="connsiteX47" fmla="*/ 24419 w 2043719"/>
              <a:gd name="connsiteY47" fmla="*/ 1074501 h 1455501"/>
              <a:gd name="connsiteX48" fmla="*/ 39659 w 2043719"/>
              <a:gd name="connsiteY48" fmla="*/ 807801 h 1455501"/>
              <a:gd name="connsiteX49" fmla="*/ 100619 w 2043719"/>
              <a:gd name="connsiteY49" fmla="*/ 769701 h 1455501"/>
              <a:gd name="connsiteX50" fmla="*/ 131099 w 2043719"/>
              <a:gd name="connsiteY50" fmla="*/ 762081 h 1455501"/>
              <a:gd name="connsiteX51" fmla="*/ 153959 w 2043719"/>
              <a:gd name="connsiteY51" fmla="*/ 754461 h 1455501"/>
              <a:gd name="connsiteX52" fmla="*/ 169199 w 2043719"/>
              <a:gd name="connsiteY52" fmla="*/ 731601 h 1455501"/>
              <a:gd name="connsiteX53" fmla="*/ 199679 w 2043719"/>
              <a:gd name="connsiteY53" fmla="*/ 708741 h 1455501"/>
              <a:gd name="connsiteX54" fmla="*/ 222539 w 2043719"/>
              <a:gd name="connsiteY54" fmla="*/ 693501 h 1455501"/>
              <a:gd name="connsiteX55" fmla="*/ 245399 w 2043719"/>
              <a:gd name="connsiteY55" fmla="*/ 663021 h 1455501"/>
              <a:gd name="connsiteX56" fmla="*/ 306359 w 2043719"/>
              <a:gd name="connsiteY56" fmla="*/ 571581 h 145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043719" h="1455501">
                <a:moveTo>
                  <a:pt x="306359" y="571581"/>
                </a:moveTo>
                <a:lnTo>
                  <a:pt x="306359" y="571581"/>
                </a:lnTo>
                <a:cubicBezTo>
                  <a:pt x="284609" y="531706"/>
                  <a:pt x="254722" y="488654"/>
                  <a:pt x="245399" y="442041"/>
                </a:cubicBezTo>
                <a:cubicBezTo>
                  <a:pt x="240888" y="419487"/>
                  <a:pt x="240319" y="396321"/>
                  <a:pt x="237779" y="373461"/>
                </a:cubicBezTo>
                <a:cubicBezTo>
                  <a:pt x="242859" y="312501"/>
                  <a:pt x="240326" y="250421"/>
                  <a:pt x="253019" y="190581"/>
                </a:cubicBezTo>
                <a:cubicBezTo>
                  <a:pt x="258445" y="164999"/>
                  <a:pt x="276912" y="143957"/>
                  <a:pt x="291119" y="122001"/>
                </a:cubicBezTo>
                <a:cubicBezTo>
                  <a:pt x="319548" y="78066"/>
                  <a:pt x="356316" y="30808"/>
                  <a:pt x="405419" y="7701"/>
                </a:cubicBezTo>
                <a:cubicBezTo>
                  <a:pt x="423948" y="-1019"/>
                  <a:pt x="446059" y="2621"/>
                  <a:pt x="466379" y="81"/>
                </a:cubicBezTo>
                <a:cubicBezTo>
                  <a:pt x="467458" y="138"/>
                  <a:pt x="597682" y="-2262"/>
                  <a:pt x="641639" y="15321"/>
                </a:cubicBezTo>
                <a:cubicBezTo>
                  <a:pt x="657459" y="21649"/>
                  <a:pt x="673182" y="28730"/>
                  <a:pt x="687359" y="38181"/>
                </a:cubicBezTo>
                <a:cubicBezTo>
                  <a:pt x="696325" y="44159"/>
                  <a:pt x="702599" y="53421"/>
                  <a:pt x="710219" y="61041"/>
                </a:cubicBezTo>
                <a:cubicBezTo>
                  <a:pt x="712759" y="68661"/>
                  <a:pt x="714247" y="76717"/>
                  <a:pt x="717839" y="83901"/>
                </a:cubicBezTo>
                <a:cubicBezTo>
                  <a:pt x="760911" y="170044"/>
                  <a:pt x="733042" y="95478"/>
                  <a:pt x="862619" y="76281"/>
                </a:cubicBezTo>
                <a:cubicBezTo>
                  <a:pt x="958229" y="62117"/>
                  <a:pt x="1152179" y="61041"/>
                  <a:pt x="1152179" y="61041"/>
                </a:cubicBezTo>
                <a:cubicBezTo>
                  <a:pt x="1187739" y="63581"/>
                  <a:pt x="1228006" y="50799"/>
                  <a:pt x="1258859" y="68661"/>
                </a:cubicBezTo>
                <a:cubicBezTo>
                  <a:pt x="1274867" y="77929"/>
                  <a:pt x="1333997" y="241160"/>
                  <a:pt x="1335059" y="243921"/>
                </a:cubicBezTo>
                <a:cubicBezTo>
                  <a:pt x="1329979" y="271861"/>
                  <a:pt x="1327621" y="300436"/>
                  <a:pt x="1319819" y="327741"/>
                </a:cubicBezTo>
                <a:cubicBezTo>
                  <a:pt x="1308379" y="367780"/>
                  <a:pt x="1187325" y="430493"/>
                  <a:pt x="1342679" y="236301"/>
                </a:cubicBezTo>
                <a:cubicBezTo>
                  <a:pt x="1361851" y="212335"/>
                  <a:pt x="1397010" y="206707"/>
                  <a:pt x="1426499" y="198201"/>
                </a:cubicBezTo>
                <a:cubicBezTo>
                  <a:pt x="1529492" y="168491"/>
                  <a:pt x="1738919" y="122001"/>
                  <a:pt x="1738919" y="122001"/>
                </a:cubicBezTo>
                <a:cubicBezTo>
                  <a:pt x="1853171" y="135184"/>
                  <a:pt x="1917643" y="110225"/>
                  <a:pt x="1990379" y="182961"/>
                </a:cubicBezTo>
                <a:cubicBezTo>
                  <a:pt x="2003331" y="195913"/>
                  <a:pt x="2013113" y="212083"/>
                  <a:pt x="2020859" y="228681"/>
                </a:cubicBezTo>
                <a:cubicBezTo>
                  <a:pt x="2031049" y="250517"/>
                  <a:pt x="2036099" y="274401"/>
                  <a:pt x="2043719" y="297261"/>
                </a:cubicBezTo>
                <a:cubicBezTo>
                  <a:pt x="2025939" y="355681"/>
                  <a:pt x="2012761" y="415705"/>
                  <a:pt x="1990379" y="472521"/>
                </a:cubicBezTo>
                <a:cubicBezTo>
                  <a:pt x="1979522" y="500081"/>
                  <a:pt x="1965604" y="527776"/>
                  <a:pt x="1944659" y="548721"/>
                </a:cubicBezTo>
                <a:cubicBezTo>
                  <a:pt x="1918756" y="574624"/>
                  <a:pt x="1885984" y="593298"/>
                  <a:pt x="1853219" y="609681"/>
                </a:cubicBezTo>
                <a:cubicBezTo>
                  <a:pt x="1805004" y="633789"/>
                  <a:pt x="1746808" y="652771"/>
                  <a:pt x="1693199" y="670641"/>
                </a:cubicBezTo>
                <a:cubicBezTo>
                  <a:pt x="1729359" y="742960"/>
                  <a:pt x="1710048" y="713426"/>
                  <a:pt x="1746539" y="762081"/>
                </a:cubicBezTo>
                <a:cubicBezTo>
                  <a:pt x="1743999" y="787481"/>
                  <a:pt x="1746991" y="814064"/>
                  <a:pt x="1738919" y="838281"/>
                </a:cubicBezTo>
                <a:cubicBezTo>
                  <a:pt x="1723250" y="885287"/>
                  <a:pt x="1682363" y="914091"/>
                  <a:pt x="1655099" y="952581"/>
                </a:cubicBezTo>
                <a:cubicBezTo>
                  <a:pt x="1567906" y="1075677"/>
                  <a:pt x="1605256" y="1076562"/>
                  <a:pt x="1487459" y="1135461"/>
                </a:cubicBezTo>
                <a:cubicBezTo>
                  <a:pt x="1470920" y="1143731"/>
                  <a:pt x="1451899" y="1145621"/>
                  <a:pt x="1434119" y="1150701"/>
                </a:cubicBezTo>
                <a:cubicBezTo>
                  <a:pt x="1380779" y="1143081"/>
                  <a:pt x="1327833" y="1123861"/>
                  <a:pt x="1274099" y="1127841"/>
                </a:cubicBezTo>
                <a:cubicBezTo>
                  <a:pt x="1254315" y="1129306"/>
                  <a:pt x="1240282" y="1150071"/>
                  <a:pt x="1228379" y="1165941"/>
                </a:cubicBezTo>
                <a:cubicBezTo>
                  <a:pt x="1201720" y="1201486"/>
                  <a:pt x="1178185" y="1239792"/>
                  <a:pt x="1159799" y="1280241"/>
                </a:cubicBezTo>
                <a:cubicBezTo>
                  <a:pt x="1126177" y="1354209"/>
                  <a:pt x="1140263" y="1349263"/>
                  <a:pt x="1098839" y="1386921"/>
                </a:cubicBezTo>
                <a:cubicBezTo>
                  <a:pt x="1078860" y="1405084"/>
                  <a:pt x="1062764" y="1429783"/>
                  <a:pt x="1037879" y="1440261"/>
                </a:cubicBezTo>
                <a:cubicBezTo>
                  <a:pt x="1012022" y="1451148"/>
                  <a:pt x="982025" y="1445644"/>
                  <a:pt x="954059" y="1447881"/>
                </a:cubicBezTo>
                <a:lnTo>
                  <a:pt x="847379" y="1455501"/>
                </a:lnTo>
                <a:cubicBezTo>
                  <a:pt x="787878" y="1431700"/>
                  <a:pt x="759043" y="1429662"/>
                  <a:pt x="717839" y="1379301"/>
                </a:cubicBezTo>
                <a:cubicBezTo>
                  <a:pt x="709177" y="1368715"/>
                  <a:pt x="707679" y="1353901"/>
                  <a:pt x="702599" y="1341201"/>
                </a:cubicBezTo>
                <a:cubicBezTo>
                  <a:pt x="697988" y="1308923"/>
                  <a:pt x="687359" y="1239882"/>
                  <a:pt x="687359" y="1211661"/>
                </a:cubicBezTo>
                <a:cubicBezTo>
                  <a:pt x="687359" y="1186134"/>
                  <a:pt x="708508" y="1157108"/>
                  <a:pt x="694979" y="1135461"/>
                </a:cubicBezTo>
                <a:cubicBezTo>
                  <a:pt x="686465" y="1121838"/>
                  <a:pt x="663939" y="1144177"/>
                  <a:pt x="649259" y="1150701"/>
                </a:cubicBezTo>
                <a:cubicBezTo>
                  <a:pt x="559120" y="1190763"/>
                  <a:pt x="769944" y="1133723"/>
                  <a:pt x="550199" y="1204041"/>
                </a:cubicBezTo>
                <a:cubicBezTo>
                  <a:pt x="456961" y="1233877"/>
                  <a:pt x="373796" y="1229858"/>
                  <a:pt x="275879" y="1234521"/>
                </a:cubicBezTo>
                <a:cubicBezTo>
                  <a:pt x="222539" y="1224361"/>
                  <a:pt x="167171" y="1221803"/>
                  <a:pt x="115859" y="1204041"/>
                </a:cubicBezTo>
                <a:cubicBezTo>
                  <a:pt x="82941" y="1192646"/>
                  <a:pt x="27607" y="1079966"/>
                  <a:pt x="24419" y="1074501"/>
                </a:cubicBezTo>
                <a:cubicBezTo>
                  <a:pt x="11103" y="967975"/>
                  <a:pt x="-30533" y="894191"/>
                  <a:pt x="39659" y="807801"/>
                </a:cubicBezTo>
                <a:cubicBezTo>
                  <a:pt x="54769" y="789204"/>
                  <a:pt x="79186" y="780417"/>
                  <a:pt x="100619" y="769701"/>
                </a:cubicBezTo>
                <a:cubicBezTo>
                  <a:pt x="109986" y="765017"/>
                  <a:pt x="121029" y="764958"/>
                  <a:pt x="131099" y="762081"/>
                </a:cubicBezTo>
                <a:cubicBezTo>
                  <a:pt x="138822" y="759874"/>
                  <a:pt x="146339" y="757001"/>
                  <a:pt x="153959" y="754461"/>
                </a:cubicBezTo>
                <a:cubicBezTo>
                  <a:pt x="159039" y="746841"/>
                  <a:pt x="162723" y="738077"/>
                  <a:pt x="169199" y="731601"/>
                </a:cubicBezTo>
                <a:cubicBezTo>
                  <a:pt x="178179" y="722621"/>
                  <a:pt x="189345" y="716123"/>
                  <a:pt x="199679" y="708741"/>
                </a:cubicBezTo>
                <a:cubicBezTo>
                  <a:pt x="207131" y="703418"/>
                  <a:pt x="216063" y="699977"/>
                  <a:pt x="222539" y="693501"/>
                </a:cubicBezTo>
                <a:cubicBezTo>
                  <a:pt x="231519" y="684521"/>
                  <a:pt x="237036" y="672579"/>
                  <a:pt x="245399" y="663021"/>
                </a:cubicBezTo>
                <a:cubicBezTo>
                  <a:pt x="314454" y="584100"/>
                  <a:pt x="296199" y="586821"/>
                  <a:pt x="306359" y="571581"/>
                </a:cubicBezTo>
                <a:close/>
              </a:path>
            </a:pathLst>
          </a:cu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 of Baltimore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DA3D91F-B713-DAA2-1762-E36D9AB1286B}"/>
              </a:ext>
            </a:extLst>
          </p:cNvPr>
          <p:cNvSpPr/>
          <p:nvPr/>
        </p:nvSpPr>
        <p:spPr>
          <a:xfrm>
            <a:off x="8751389" y="4373099"/>
            <a:ext cx="1458590" cy="1616584"/>
          </a:xfrm>
          <a:custGeom>
            <a:avLst/>
            <a:gdLst>
              <a:gd name="connsiteX0" fmla="*/ 594637 w 1984647"/>
              <a:gd name="connsiteY0" fmla="*/ 919466 h 1993886"/>
              <a:gd name="connsiteX1" fmla="*/ 594637 w 1984647"/>
              <a:gd name="connsiteY1" fmla="*/ 919466 h 1993886"/>
              <a:gd name="connsiteX2" fmla="*/ 564157 w 1984647"/>
              <a:gd name="connsiteY2" fmla="*/ 736586 h 1993886"/>
              <a:gd name="connsiteX3" fmla="*/ 518437 w 1984647"/>
              <a:gd name="connsiteY3" fmla="*/ 568946 h 1993886"/>
              <a:gd name="connsiteX4" fmla="*/ 526057 w 1984647"/>
              <a:gd name="connsiteY4" fmla="*/ 241286 h 1993886"/>
              <a:gd name="connsiteX5" fmla="*/ 640357 w 1984647"/>
              <a:gd name="connsiteY5" fmla="*/ 66026 h 1993886"/>
              <a:gd name="connsiteX6" fmla="*/ 686077 w 1984647"/>
              <a:gd name="connsiteY6" fmla="*/ 58406 h 1993886"/>
              <a:gd name="connsiteX7" fmla="*/ 914677 w 1984647"/>
              <a:gd name="connsiteY7" fmla="*/ 81266 h 1993886"/>
              <a:gd name="connsiteX8" fmla="*/ 952777 w 1984647"/>
              <a:gd name="connsiteY8" fmla="*/ 119366 h 1993886"/>
              <a:gd name="connsiteX9" fmla="*/ 983257 w 1984647"/>
              <a:gd name="connsiteY9" fmla="*/ 210806 h 1993886"/>
              <a:gd name="connsiteX10" fmla="*/ 1272817 w 1984647"/>
              <a:gd name="connsiteY10" fmla="*/ 12686 h 1993886"/>
              <a:gd name="connsiteX11" fmla="*/ 1387117 w 1984647"/>
              <a:gd name="connsiteY11" fmla="*/ 5066 h 1993886"/>
              <a:gd name="connsiteX12" fmla="*/ 1585237 w 1984647"/>
              <a:gd name="connsiteY12" fmla="*/ 35546 h 1993886"/>
              <a:gd name="connsiteX13" fmla="*/ 1623337 w 1984647"/>
              <a:gd name="connsiteY13" fmla="*/ 111746 h 1993886"/>
              <a:gd name="connsiteX14" fmla="*/ 1615717 w 1984647"/>
              <a:gd name="connsiteY14" fmla="*/ 271766 h 1993886"/>
              <a:gd name="connsiteX15" fmla="*/ 1569997 w 1984647"/>
              <a:gd name="connsiteY15" fmla="*/ 340346 h 1993886"/>
              <a:gd name="connsiteX16" fmla="*/ 1562377 w 1984647"/>
              <a:gd name="connsiteY16" fmla="*/ 363206 h 1993886"/>
              <a:gd name="connsiteX17" fmla="*/ 1615717 w 1984647"/>
              <a:gd name="connsiteY17" fmla="*/ 424166 h 1993886"/>
              <a:gd name="connsiteX18" fmla="*/ 1760497 w 1984647"/>
              <a:gd name="connsiteY18" fmla="*/ 515606 h 1993886"/>
              <a:gd name="connsiteX19" fmla="*/ 1928137 w 1984647"/>
              <a:gd name="connsiteY19" fmla="*/ 866126 h 1993886"/>
              <a:gd name="connsiteX20" fmla="*/ 1973857 w 1984647"/>
              <a:gd name="connsiteY20" fmla="*/ 1041386 h 1993886"/>
              <a:gd name="connsiteX21" fmla="*/ 1981477 w 1984647"/>
              <a:gd name="connsiteY21" fmla="*/ 1148066 h 1993886"/>
              <a:gd name="connsiteX22" fmla="*/ 1768117 w 1984647"/>
              <a:gd name="connsiteY22" fmla="*/ 1323326 h 1993886"/>
              <a:gd name="connsiteX23" fmla="*/ 1638577 w 1984647"/>
              <a:gd name="connsiteY23" fmla="*/ 1330946 h 1993886"/>
              <a:gd name="connsiteX24" fmla="*/ 1623337 w 1984647"/>
              <a:gd name="connsiteY24" fmla="*/ 1391906 h 1993886"/>
              <a:gd name="connsiteX25" fmla="*/ 1661437 w 1984647"/>
              <a:gd name="connsiteY25" fmla="*/ 1559546 h 1993886"/>
              <a:gd name="connsiteX26" fmla="*/ 1547137 w 1984647"/>
              <a:gd name="connsiteY26" fmla="*/ 1750046 h 1993886"/>
              <a:gd name="connsiteX27" fmla="*/ 1425217 w 1984647"/>
              <a:gd name="connsiteY27" fmla="*/ 1833866 h 1993886"/>
              <a:gd name="connsiteX28" fmla="*/ 1227097 w 1984647"/>
              <a:gd name="connsiteY28" fmla="*/ 1978646 h 1993886"/>
              <a:gd name="connsiteX29" fmla="*/ 1143277 w 1984647"/>
              <a:gd name="connsiteY29" fmla="*/ 1993886 h 1993886"/>
              <a:gd name="connsiteX30" fmla="*/ 983257 w 1984647"/>
              <a:gd name="connsiteY30" fmla="*/ 1963406 h 1993886"/>
              <a:gd name="connsiteX31" fmla="*/ 929917 w 1984647"/>
              <a:gd name="connsiteY31" fmla="*/ 1925306 h 1993886"/>
              <a:gd name="connsiteX32" fmla="*/ 838477 w 1984647"/>
              <a:gd name="connsiteY32" fmla="*/ 1711946 h 1993886"/>
              <a:gd name="connsiteX33" fmla="*/ 800377 w 1984647"/>
              <a:gd name="connsiteY33" fmla="*/ 1742426 h 1993886"/>
              <a:gd name="connsiteX34" fmla="*/ 434617 w 1984647"/>
              <a:gd name="connsiteY34" fmla="*/ 1757666 h 1993886"/>
              <a:gd name="connsiteX35" fmla="*/ 175537 w 1984647"/>
              <a:gd name="connsiteY35" fmla="*/ 1727186 h 1993886"/>
              <a:gd name="connsiteX36" fmla="*/ 145057 w 1984647"/>
              <a:gd name="connsiteY36" fmla="*/ 1711946 h 1993886"/>
              <a:gd name="connsiteX37" fmla="*/ 76477 w 1984647"/>
              <a:gd name="connsiteY37" fmla="*/ 1605266 h 1993886"/>
              <a:gd name="connsiteX38" fmla="*/ 15517 w 1984647"/>
              <a:gd name="connsiteY38" fmla="*/ 1445246 h 1993886"/>
              <a:gd name="connsiteX39" fmla="*/ 277 w 1984647"/>
              <a:gd name="connsiteY39" fmla="*/ 1315706 h 1993886"/>
              <a:gd name="connsiteX40" fmla="*/ 30757 w 1984647"/>
              <a:gd name="connsiteY40" fmla="*/ 1155686 h 1993886"/>
              <a:gd name="connsiteX41" fmla="*/ 76477 w 1984647"/>
              <a:gd name="connsiteY41" fmla="*/ 1079486 h 1993886"/>
              <a:gd name="connsiteX42" fmla="*/ 145057 w 1984647"/>
              <a:gd name="connsiteY42" fmla="*/ 1003286 h 1993886"/>
              <a:gd name="connsiteX43" fmla="*/ 282217 w 1984647"/>
              <a:gd name="connsiteY43" fmla="*/ 904226 h 1993886"/>
              <a:gd name="connsiteX44" fmla="*/ 320317 w 1984647"/>
              <a:gd name="connsiteY44" fmla="*/ 896606 h 1993886"/>
              <a:gd name="connsiteX45" fmla="*/ 381277 w 1984647"/>
              <a:gd name="connsiteY45" fmla="*/ 873746 h 1993886"/>
              <a:gd name="connsiteX46" fmla="*/ 434617 w 1984647"/>
              <a:gd name="connsiteY46" fmla="*/ 881366 h 1993886"/>
              <a:gd name="connsiteX47" fmla="*/ 465097 w 1984647"/>
              <a:gd name="connsiteY47" fmla="*/ 888986 h 1993886"/>
              <a:gd name="connsiteX48" fmla="*/ 533677 w 1984647"/>
              <a:gd name="connsiteY48" fmla="*/ 896606 h 1993886"/>
              <a:gd name="connsiteX49" fmla="*/ 594637 w 1984647"/>
              <a:gd name="connsiteY49" fmla="*/ 919466 h 199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84647" h="1993886">
                <a:moveTo>
                  <a:pt x="594637" y="919466"/>
                </a:moveTo>
                <a:lnTo>
                  <a:pt x="594637" y="919466"/>
                </a:lnTo>
                <a:cubicBezTo>
                  <a:pt x="584477" y="858506"/>
                  <a:pt x="577285" y="796976"/>
                  <a:pt x="564157" y="736586"/>
                </a:cubicBezTo>
                <a:cubicBezTo>
                  <a:pt x="551853" y="679987"/>
                  <a:pt x="522879" y="626696"/>
                  <a:pt x="518437" y="568946"/>
                </a:cubicBezTo>
                <a:cubicBezTo>
                  <a:pt x="510058" y="460018"/>
                  <a:pt x="512740" y="349721"/>
                  <a:pt x="526057" y="241286"/>
                </a:cubicBezTo>
                <a:cubicBezTo>
                  <a:pt x="533970" y="176855"/>
                  <a:pt x="586655" y="101827"/>
                  <a:pt x="640357" y="66026"/>
                </a:cubicBezTo>
                <a:cubicBezTo>
                  <a:pt x="653212" y="57456"/>
                  <a:pt x="670837" y="60946"/>
                  <a:pt x="686077" y="58406"/>
                </a:cubicBezTo>
                <a:cubicBezTo>
                  <a:pt x="762277" y="66026"/>
                  <a:pt x="840022" y="64202"/>
                  <a:pt x="914677" y="81266"/>
                </a:cubicBezTo>
                <a:cubicBezTo>
                  <a:pt x="932186" y="85268"/>
                  <a:pt x="942477" y="104652"/>
                  <a:pt x="952777" y="119366"/>
                </a:cubicBezTo>
                <a:cubicBezTo>
                  <a:pt x="963450" y="134613"/>
                  <a:pt x="979718" y="198419"/>
                  <a:pt x="983257" y="210806"/>
                </a:cubicBezTo>
                <a:cubicBezTo>
                  <a:pt x="1086148" y="107915"/>
                  <a:pt x="1099483" y="81213"/>
                  <a:pt x="1272817" y="12686"/>
                </a:cubicBezTo>
                <a:cubicBezTo>
                  <a:pt x="1308327" y="-1353"/>
                  <a:pt x="1349017" y="7606"/>
                  <a:pt x="1387117" y="5066"/>
                </a:cubicBezTo>
                <a:cubicBezTo>
                  <a:pt x="1402963" y="5786"/>
                  <a:pt x="1547350" y="-19179"/>
                  <a:pt x="1585237" y="35546"/>
                </a:cubicBezTo>
                <a:cubicBezTo>
                  <a:pt x="1601401" y="58895"/>
                  <a:pt x="1610637" y="86346"/>
                  <a:pt x="1623337" y="111746"/>
                </a:cubicBezTo>
                <a:cubicBezTo>
                  <a:pt x="1629510" y="173474"/>
                  <a:pt x="1640277" y="210366"/>
                  <a:pt x="1615717" y="271766"/>
                </a:cubicBezTo>
                <a:cubicBezTo>
                  <a:pt x="1605513" y="297275"/>
                  <a:pt x="1583841" y="316614"/>
                  <a:pt x="1569997" y="340346"/>
                </a:cubicBezTo>
                <a:cubicBezTo>
                  <a:pt x="1565950" y="347284"/>
                  <a:pt x="1564917" y="355586"/>
                  <a:pt x="1562377" y="363206"/>
                </a:cubicBezTo>
                <a:cubicBezTo>
                  <a:pt x="1580157" y="383526"/>
                  <a:pt x="1594316" y="407703"/>
                  <a:pt x="1615717" y="424166"/>
                </a:cubicBezTo>
                <a:cubicBezTo>
                  <a:pt x="1660960" y="458968"/>
                  <a:pt x="1721305" y="474109"/>
                  <a:pt x="1760497" y="515606"/>
                </a:cubicBezTo>
                <a:cubicBezTo>
                  <a:pt x="1860915" y="621931"/>
                  <a:pt x="1889677" y="732995"/>
                  <a:pt x="1928137" y="866126"/>
                </a:cubicBezTo>
                <a:cubicBezTo>
                  <a:pt x="1944893" y="924129"/>
                  <a:pt x="1958617" y="982966"/>
                  <a:pt x="1973857" y="1041386"/>
                </a:cubicBezTo>
                <a:cubicBezTo>
                  <a:pt x="1976397" y="1076946"/>
                  <a:pt x="1990958" y="1113699"/>
                  <a:pt x="1981477" y="1148066"/>
                </a:cubicBezTo>
                <a:cubicBezTo>
                  <a:pt x="1949369" y="1264457"/>
                  <a:pt x="1879114" y="1295577"/>
                  <a:pt x="1768117" y="1323326"/>
                </a:cubicBezTo>
                <a:cubicBezTo>
                  <a:pt x="1726154" y="1333817"/>
                  <a:pt x="1681757" y="1328406"/>
                  <a:pt x="1638577" y="1330946"/>
                </a:cubicBezTo>
                <a:cubicBezTo>
                  <a:pt x="1633497" y="1351266"/>
                  <a:pt x="1622386" y="1370982"/>
                  <a:pt x="1623337" y="1391906"/>
                </a:cubicBezTo>
                <a:cubicBezTo>
                  <a:pt x="1624346" y="1414109"/>
                  <a:pt x="1652489" y="1523754"/>
                  <a:pt x="1661437" y="1559546"/>
                </a:cubicBezTo>
                <a:cubicBezTo>
                  <a:pt x="1628503" y="1641880"/>
                  <a:pt x="1621067" y="1678854"/>
                  <a:pt x="1547137" y="1750046"/>
                </a:cubicBezTo>
                <a:cubicBezTo>
                  <a:pt x="1511612" y="1784255"/>
                  <a:pt x="1464508" y="1804059"/>
                  <a:pt x="1425217" y="1833866"/>
                </a:cubicBezTo>
                <a:cubicBezTo>
                  <a:pt x="1351731" y="1889614"/>
                  <a:pt x="1313542" y="1942627"/>
                  <a:pt x="1227097" y="1978646"/>
                </a:cubicBezTo>
                <a:cubicBezTo>
                  <a:pt x="1200883" y="1989568"/>
                  <a:pt x="1171217" y="1988806"/>
                  <a:pt x="1143277" y="1993886"/>
                </a:cubicBezTo>
                <a:cubicBezTo>
                  <a:pt x="1089937" y="1983726"/>
                  <a:pt x="1034951" y="1980022"/>
                  <a:pt x="983257" y="1963406"/>
                </a:cubicBezTo>
                <a:cubicBezTo>
                  <a:pt x="962455" y="1956720"/>
                  <a:pt x="943807" y="1942173"/>
                  <a:pt x="929917" y="1925306"/>
                </a:cubicBezTo>
                <a:cubicBezTo>
                  <a:pt x="879481" y="1864062"/>
                  <a:pt x="857240" y="1786998"/>
                  <a:pt x="838477" y="1711946"/>
                </a:cubicBezTo>
                <a:cubicBezTo>
                  <a:pt x="825777" y="1722106"/>
                  <a:pt x="815638" y="1736803"/>
                  <a:pt x="800377" y="1742426"/>
                </a:cubicBezTo>
                <a:cubicBezTo>
                  <a:pt x="683280" y="1785567"/>
                  <a:pt x="554099" y="1761180"/>
                  <a:pt x="434617" y="1757666"/>
                </a:cubicBezTo>
                <a:cubicBezTo>
                  <a:pt x="348257" y="1747506"/>
                  <a:pt x="261429" y="1740748"/>
                  <a:pt x="175537" y="1727186"/>
                </a:cubicBezTo>
                <a:cubicBezTo>
                  <a:pt x="164317" y="1725414"/>
                  <a:pt x="152220" y="1720762"/>
                  <a:pt x="145057" y="1711946"/>
                </a:cubicBezTo>
                <a:cubicBezTo>
                  <a:pt x="118399" y="1679137"/>
                  <a:pt x="94947" y="1643292"/>
                  <a:pt x="76477" y="1605266"/>
                </a:cubicBezTo>
                <a:cubicBezTo>
                  <a:pt x="51539" y="1553923"/>
                  <a:pt x="35837" y="1498586"/>
                  <a:pt x="15517" y="1445246"/>
                </a:cubicBezTo>
                <a:cubicBezTo>
                  <a:pt x="10437" y="1402066"/>
                  <a:pt x="-2008" y="1359124"/>
                  <a:pt x="277" y="1315706"/>
                </a:cubicBezTo>
                <a:cubicBezTo>
                  <a:pt x="3131" y="1261482"/>
                  <a:pt x="14087" y="1207363"/>
                  <a:pt x="30757" y="1155686"/>
                </a:cubicBezTo>
                <a:cubicBezTo>
                  <a:pt x="39851" y="1127495"/>
                  <a:pt x="58704" y="1103183"/>
                  <a:pt x="76477" y="1079486"/>
                </a:cubicBezTo>
                <a:cubicBezTo>
                  <a:pt x="96980" y="1052148"/>
                  <a:pt x="120894" y="1027449"/>
                  <a:pt x="145057" y="1003286"/>
                </a:cubicBezTo>
                <a:cubicBezTo>
                  <a:pt x="186156" y="962187"/>
                  <a:pt x="229108" y="929010"/>
                  <a:pt x="282217" y="904226"/>
                </a:cubicBezTo>
                <a:cubicBezTo>
                  <a:pt x="293953" y="898749"/>
                  <a:pt x="307938" y="900415"/>
                  <a:pt x="320317" y="896606"/>
                </a:cubicBezTo>
                <a:cubicBezTo>
                  <a:pt x="341059" y="890224"/>
                  <a:pt x="360957" y="881366"/>
                  <a:pt x="381277" y="873746"/>
                </a:cubicBezTo>
                <a:cubicBezTo>
                  <a:pt x="399057" y="876286"/>
                  <a:pt x="416946" y="878153"/>
                  <a:pt x="434617" y="881366"/>
                </a:cubicBezTo>
                <a:cubicBezTo>
                  <a:pt x="444921" y="883239"/>
                  <a:pt x="454767" y="887264"/>
                  <a:pt x="465097" y="888986"/>
                </a:cubicBezTo>
                <a:cubicBezTo>
                  <a:pt x="512707" y="896921"/>
                  <a:pt x="507547" y="896606"/>
                  <a:pt x="533677" y="896606"/>
                </a:cubicBezTo>
                <a:lnTo>
                  <a:pt x="594637" y="919466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pic>
        <p:nvPicPr>
          <p:cNvPr id="6" name="Picture 2" descr="Image result for router icon">
            <a:extLst>
              <a:ext uri="{FF2B5EF4-FFF2-40B4-BE49-F238E27FC236}">
                <a16:creationId xmlns:a16="http://schemas.microsoft.com/office/drawing/2014/main" id="{DCDD32E6-FB72-5288-38B5-B1E1F3D1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87" y="4781639"/>
            <a:ext cx="1025761" cy="102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DB7B134C-7810-8DEA-C847-C15AEDB142B1}"/>
              </a:ext>
            </a:extLst>
          </p:cNvPr>
          <p:cNvSpPr/>
          <p:nvPr/>
        </p:nvSpPr>
        <p:spPr>
          <a:xfrm>
            <a:off x="3360038" y="5181391"/>
            <a:ext cx="583131" cy="2139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B630A0FF-D5AD-86A6-4683-6D403BA6E9C6}"/>
              </a:ext>
            </a:extLst>
          </p:cNvPr>
          <p:cNvSpPr/>
          <p:nvPr/>
        </p:nvSpPr>
        <p:spPr>
          <a:xfrm>
            <a:off x="7668213" y="5181391"/>
            <a:ext cx="583131" cy="2139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ACB9FA2-DEE5-66E1-C2BD-86B895C4E5CA}"/>
              </a:ext>
            </a:extLst>
          </p:cNvPr>
          <p:cNvSpPr/>
          <p:nvPr/>
        </p:nvSpPr>
        <p:spPr>
          <a:xfrm>
            <a:off x="5695322" y="5215015"/>
            <a:ext cx="583131" cy="2139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8D742-94C8-07F4-3615-75E328283674}"/>
              </a:ext>
            </a:extLst>
          </p:cNvPr>
          <p:cNvSpPr txBox="1"/>
          <p:nvPr/>
        </p:nvSpPr>
        <p:spPr>
          <a:xfrm>
            <a:off x="3682526" y="6342394"/>
            <a:ext cx="291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Network-based firewall</a:t>
            </a:r>
          </a:p>
        </p:txBody>
      </p:sp>
      <p:pic>
        <p:nvPicPr>
          <p:cNvPr id="11" name="Picture 4" descr="Firewall icon - Free download on Iconfinder">
            <a:extLst>
              <a:ext uri="{FF2B5EF4-FFF2-40B4-BE49-F238E27FC236}">
                <a16:creationId xmlns:a16="http://schemas.microsoft.com/office/drawing/2014/main" id="{CE3467C5-CA83-A105-30A6-B6FED7F0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22" y="4164407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58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A39F6-0012-EBA4-AD3E-2C52128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 HTTP request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FCA9E-7B9B-7724-B999-A74D69D01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rule</a:t>
            </a:r>
          </a:p>
        </p:txBody>
      </p:sp>
    </p:spTree>
    <p:extLst>
      <p:ext uri="{BB962C8B-B14F-4D97-AF65-F5344CB8AC3E}">
        <p14:creationId xmlns:p14="http://schemas.microsoft.com/office/powerpoint/2010/main" val="3992541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E955EB-75F5-0659-E14D-696E2ABF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Intercept and manipulate network packets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C9FBBD-A1B9-F416-1C7D-2EC6D3AA0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OCRB" panose="020B0609020202020204" pitchFamily="49" charset="0"/>
              </a:rPr>
              <a:t>netfilter</a:t>
            </a:r>
            <a:r>
              <a:rPr lang="en-GB" dirty="0"/>
              <a:t> framework is a set of hooks that can be used to intercept and modify network traffic as it passes through the kernel. </a:t>
            </a:r>
          </a:p>
          <a:p>
            <a:pPr lvl="1"/>
            <a:r>
              <a:rPr lang="en-GB" dirty="0" err="1">
                <a:latin typeface="OCRB" panose="020B0609020202020204" pitchFamily="49" charset="0"/>
              </a:rPr>
              <a:t>netfilter</a:t>
            </a:r>
            <a:r>
              <a:rPr lang="en-GB" dirty="0"/>
              <a:t> framework is a part of the Linux kernel </a:t>
            </a:r>
          </a:p>
          <a:p>
            <a:r>
              <a:rPr lang="en-GB" dirty="0" err="1">
                <a:latin typeface="OCRB" panose="020B0609020202020204" pitchFamily="49" charset="0"/>
              </a:rPr>
              <a:t>NetfilterQueue</a:t>
            </a:r>
            <a:r>
              <a:rPr lang="en-GB" dirty="0"/>
              <a:t> library provides a Python interface to the </a:t>
            </a:r>
            <a:r>
              <a:rPr lang="en-GB" dirty="0" err="1"/>
              <a:t>netfilter</a:t>
            </a:r>
            <a:r>
              <a:rPr lang="en-GB" dirty="0"/>
              <a:t> framework, allowing you to intercept and modify network packets using Python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82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D401-F7E8-E59D-2C75-7FF169DE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OCRB" panose="020B0609020202020204" pitchFamily="49" charset="0"/>
              </a:rPr>
              <a:t>NetfilterQueue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E0A26-4121-084F-B681-3345A0334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>
                <a:latin typeface="OCRB" panose="020B0609020202020204" pitchFamily="49" charset="0"/>
              </a:rPr>
              <a:t>netfilterQueue</a:t>
            </a:r>
            <a:r>
              <a:rPr lang="en-GB" dirty="0"/>
              <a:t> is useful for a variety of purposes</a:t>
            </a:r>
          </a:p>
          <a:p>
            <a:pPr lvl="1"/>
            <a:r>
              <a:rPr lang="en-GB" dirty="0"/>
              <a:t>implementing a firewall, </a:t>
            </a:r>
          </a:p>
          <a:p>
            <a:pPr lvl="1"/>
            <a:r>
              <a:rPr lang="en-GB" dirty="0"/>
              <a:t>a packet sniffer, or </a:t>
            </a:r>
          </a:p>
          <a:p>
            <a:pPr lvl="1"/>
            <a:r>
              <a:rPr lang="en-GB" dirty="0"/>
              <a:t>a network intrusion detection system.</a:t>
            </a:r>
            <a:endParaRPr lang="en-US" dirty="0"/>
          </a:p>
          <a:p>
            <a:r>
              <a:rPr lang="en-GB" dirty="0"/>
              <a:t>How </a:t>
            </a:r>
            <a:r>
              <a:rPr lang="en-GB" sz="2400" dirty="0" err="1">
                <a:latin typeface="OCRB" panose="020B0609020202020204" pitchFamily="49" charset="0"/>
              </a:rPr>
              <a:t>netfilterQueue</a:t>
            </a:r>
            <a:r>
              <a:rPr lang="en-GB" dirty="0"/>
              <a:t> works</a:t>
            </a:r>
          </a:p>
          <a:p>
            <a:pPr lvl="1"/>
            <a:r>
              <a:rPr lang="en-GB" dirty="0"/>
              <a:t>creating a </a:t>
            </a:r>
            <a:r>
              <a:rPr lang="en-GB" dirty="0" err="1"/>
              <a:t>userspace</a:t>
            </a:r>
            <a:r>
              <a:rPr lang="en-GB" dirty="0"/>
              <a:t> application that sets up a </a:t>
            </a:r>
            <a:r>
              <a:rPr lang="en-GB" dirty="0" err="1">
                <a:latin typeface="OCRB" panose="020B0609020202020204" pitchFamily="49" charset="0"/>
              </a:rPr>
              <a:t>netfilter</a:t>
            </a:r>
            <a:r>
              <a:rPr lang="en-GB" dirty="0"/>
              <a:t> queue and waits for packets to be intercepted and passed to the </a:t>
            </a:r>
            <a:r>
              <a:rPr lang="en-GB" dirty="0" err="1"/>
              <a:t>userspace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Once a packet is intercepted, it can be modified, dropped, or passed on to its destination, depending on the needs of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4194569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D74D1-D135-E3AB-50B8-89A326A8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92" y="2129722"/>
            <a:ext cx="9182896" cy="1562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45CBF-54B9-6B0C-50D9-37595CDCB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72" y="4175760"/>
            <a:ext cx="6302286" cy="1455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7CDAA0-79C4-34CA-4A4A-C49CB607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GB" dirty="0" err="1">
                <a:latin typeface="OCRB" panose="020B0609020202020204" pitchFamily="49" charset="0"/>
              </a:rPr>
              <a:t>NetfilterQueue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926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4F6D0-72F7-CC20-AF31-19405934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2971760"/>
            <a:ext cx="11057578" cy="914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D34A32-698F-E012-D490-0ED986E11AD8}"/>
              </a:ext>
            </a:extLst>
          </p:cNvPr>
          <p:cNvSpPr txBox="1"/>
          <p:nvPr/>
        </p:nvSpPr>
        <p:spPr>
          <a:xfrm>
            <a:off x="567211" y="4271203"/>
            <a:ext cx="1101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wget</a:t>
            </a:r>
            <a:r>
              <a:rPr lang="en-US" sz="1200" dirty="0"/>
              <a:t> https://raw.githubusercontent.com/frankwxu/digital-forensics-lab/main/Networking_Forensics/lab_files/firewall/ iptables_handle_packets_drop.py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4A40BB-5F7B-4AEF-DDDD-07751A52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traffic monitor that Uses </a:t>
            </a:r>
            <a:r>
              <a:rPr lang="en-GB" dirty="0" err="1">
                <a:latin typeface="OCRB" panose="020B0609020202020204" pitchFamily="49" charset="0"/>
              </a:rPr>
              <a:t>NetfilterQueue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F1DD5-F33B-5167-8133-12FBD47723D6}"/>
              </a:ext>
            </a:extLst>
          </p:cNvPr>
          <p:cNvSpPr txBox="1"/>
          <p:nvPr/>
        </p:nvSpPr>
        <p:spPr>
          <a:xfrm>
            <a:off x="624840" y="2499360"/>
            <a:ext cx="638726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Intercept the drop packets based on incoming packets’ IP address</a:t>
            </a:r>
          </a:p>
        </p:txBody>
      </p:sp>
    </p:spTree>
    <p:extLst>
      <p:ext uri="{BB962C8B-B14F-4D97-AF65-F5344CB8AC3E}">
        <p14:creationId xmlns:p14="http://schemas.microsoft.com/office/powerpoint/2010/main" val="2757048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7992D-A4C7-B1B0-46EB-F68752574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"/>
          <a:stretch/>
        </p:blipFill>
        <p:spPr>
          <a:xfrm>
            <a:off x="323100" y="420308"/>
            <a:ext cx="8383384" cy="276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C76F7-F0FE-7031-A082-E288C8212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433" y="4446857"/>
            <a:ext cx="6812870" cy="2347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F1AF4-2AAB-84D2-E626-D0AE63CA2E75}"/>
              </a:ext>
            </a:extLst>
          </p:cNvPr>
          <p:cNvSpPr txBox="1"/>
          <p:nvPr/>
        </p:nvSpPr>
        <p:spPr>
          <a:xfrm>
            <a:off x="9135036" y="599052"/>
            <a:ext cx="244721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Listening and intercepting. It will generate a rule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50D3C7-CB33-73D2-2165-36F90B775BA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836229" y="1060717"/>
            <a:ext cx="2298807" cy="119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25A623-BA44-B116-2F4F-D140F597BE1F}"/>
              </a:ext>
            </a:extLst>
          </p:cNvPr>
          <p:cNvSpPr txBox="1"/>
          <p:nvPr/>
        </p:nvSpPr>
        <p:spPr>
          <a:xfrm>
            <a:off x="9172707" y="2290672"/>
            <a:ext cx="263466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 Generating http with</a:t>
            </a:r>
          </a:p>
          <a:p>
            <a:r>
              <a:rPr lang="en-US" dirty="0" err="1"/>
              <a:t>ip.src</a:t>
            </a:r>
            <a:r>
              <a:rPr lang="en-US" dirty="0"/>
              <a:t>=136.160.215.194 </a:t>
            </a:r>
            <a:r>
              <a:rPr lang="en-US" dirty="0" err="1"/>
              <a:t>ip.dst</a:t>
            </a:r>
            <a:r>
              <a:rPr lang="en-US" dirty="0"/>
              <a:t>=136.160.215.15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224A2C-1D10-863C-A866-3D7C06234D14}"/>
              </a:ext>
            </a:extLst>
          </p:cNvPr>
          <p:cNvCxnSpPr/>
          <p:nvPr/>
        </p:nvCxnSpPr>
        <p:spPr>
          <a:xfrm flipH="1">
            <a:off x="8824686" y="3258457"/>
            <a:ext cx="1698171" cy="20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69CE2E0-F540-F6BB-1130-FCAE4A51B3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26"/>
          <a:stretch/>
        </p:blipFill>
        <p:spPr>
          <a:xfrm>
            <a:off x="323100" y="3183316"/>
            <a:ext cx="8345714" cy="120682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0F0E89-B617-0633-CCC7-8277E7FF3C60}"/>
              </a:ext>
            </a:extLst>
          </p:cNvPr>
          <p:cNvCxnSpPr>
            <a:cxnSpLocks/>
          </p:cNvCxnSpPr>
          <p:nvPr/>
        </p:nvCxnSpPr>
        <p:spPr>
          <a:xfrm flipH="1">
            <a:off x="5900057" y="1217620"/>
            <a:ext cx="3234979" cy="2409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9E3C0B-5D54-ACBA-107E-AFE5EEB163C7}"/>
              </a:ext>
            </a:extLst>
          </p:cNvPr>
          <p:cNvSpPr txBox="1"/>
          <p:nvPr/>
        </p:nvSpPr>
        <p:spPr>
          <a:xfrm>
            <a:off x="266700" y="47195"/>
            <a:ext cx="645330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Intercept the drop packets if a packet’s IP address 136.160.215.194</a:t>
            </a:r>
          </a:p>
        </p:txBody>
      </p:sp>
    </p:spTree>
    <p:extLst>
      <p:ext uri="{BB962C8B-B14F-4D97-AF65-F5344CB8AC3E}">
        <p14:creationId xmlns:p14="http://schemas.microsoft.com/office/powerpoint/2010/main" val="154470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D034FE-58AF-5393-0036-78C4D1CB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13" y="808084"/>
            <a:ext cx="7483488" cy="4153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221487-F295-B870-1B4C-456F8D0ADC14}"/>
              </a:ext>
            </a:extLst>
          </p:cNvPr>
          <p:cNvSpPr txBox="1"/>
          <p:nvPr/>
        </p:nvSpPr>
        <p:spPr>
          <a:xfrm>
            <a:off x="8694949" y="701358"/>
            <a:ext cx="26346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3. observe that packets </a:t>
            </a:r>
            <a:r>
              <a:rPr lang="en-US"/>
              <a:t>are dropped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123467-F573-51D1-8C4B-7DB481490764}"/>
              </a:ext>
            </a:extLst>
          </p:cNvPr>
          <p:cNvCxnSpPr>
            <a:cxnSpLocks/>
          </p:cNvCxnSpPr>
          <p:nvPr/>
        </p:nvCxnSpPr>
        <p:spPr>
          <a:xfrm flipH="1">
            <a:off x="4956629" y="1669143"/>
            <a:ext cx="5088470" cy="198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810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BFE67-EFF8-1026-FD6F-8827752B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68" y="1817503"/>
            <a:ext cx="6241321" cy="219475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DF77F2E-620C-F5C5-B80C-3C756DAE7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468" y="4149508"/>
            <a:ext cx="8942071" cy="2277547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packet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object in this program is an instance of the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netfilterqueue.Packet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class, which is provided by the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NetfilterQueue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library.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The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NetfilterQueue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library allows you to intercept and modify network packets using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userspace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application.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Packet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class represents a network packet that has been intercepted and passed to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userspace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application for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packet.get_payload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method is being used to extract the payload data of the intercepted packet and pass it as an argument to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IP()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constructor, which creates an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IP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object from the packet data.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E3630-3D45-5764-18E2-7098AB8E7BFA}"/>
              </a:ext>
            </a:extLst>
          </p:cNvPr>
          <p:cNvSpPr txBox="1"/>
          <p:nvPr/>
        </p:nvSpPr>
        <p:spPr>
          <a:xfrm>
            <a:off x="7448547" y="1817503"/>
            <a:ext cx="382905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Converting the packet from the </a:t>
            </a:r>
            <a:r>
              <a:rPr lang="en-GB" dirty="0" err="1">
                <a:latin typeface="OCRB" panose="020B0609020202020204" pitchFamily="49" charset="0"/>
              </a:rPr>
              <a:t>NetfilterQueue</a:t>
            </a:r>
            <a:r>
              <a:rPr lang="en-GB" dirty="0"/>
              <a:t> format to the </a:t>
            </a:r>
            <a:r>
              <a:rPr lang="en-GB" dirty="0" err="1">
                <a:latin typeface="OCRB" panose="020B0609020202020204" pitchFamily="49" charset="0"/>
              </a:rPr>
              <a:t>Scapy</a:t>
            </a:r>
            <a:r>
              <a:rPr lang="en-GB" dirty="0"/>
              <a:t> format, which allows us to use the </a:t>
            </a:r>
            <a:r>
              <a:rPr lang="en-GB" dirty="0" err="1">
                <a:latin typeface="OCRB" panose="020B0609020202020204" pitchFamily="49" charset="0"/>
              </a:rPr>
              <a:t>Scapy</a:t>
            </a:r>
            <a:r>
              <a:rPr lang="en-GB" dirty="0"/>
              <a:t> library's functionality to extract information from the </a:t>
            </a:r>
            <a:r>
              <a:rPr lang="en-GB" dirty="0">
                <a:latin typeface="OCRB" panose="020B0609020202020204" pitchFamily="49" charset="0"/>
              </a:rPr>
              <a:t>packet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446F8-9774-BA5E-C4F5-F08F3E2EE2DE}"/>
              </a:ext>
            </a:extLst>
          </p:cNvPr>
          <p:cNvSpPr txBox="1"/>
          <p:nvPr/>
        </p:nvSpPr>
        <p:spPr>
          <a:xfrm>
            <a:off x="1093468" y="1455420"/>
            <a:ext cx="40675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Callback function when a rule is triggered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F04EBE-074F-0633-FD50-1F417D51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789" y="550778"/>
            <a:ext cx="3246401" cy="54868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DCDD26-26EA-37BB-F220-F97090BA628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160992" y="1099466"/>
            <a:ext cx="2542828" cy="54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CE3662-680B-85A9-B3AB-F62C4F2973C4}"/>
              </a:ext>
            </a:extLst>
          </p:cNvPr>
          <p:cNvSpPr txBox="1"/>
          <p:nvPr/>
        </p:nvSpPr>
        <p:spPr>
          <a:xfrm>
            <a:off x="7334789" y="236220"/>
            <a:ext cx="38680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bind the rule with the callback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B64688-D1FF-4026-07A7-625B2EA89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673"/>
            <a:ext cx="6911939" cy="60203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FAF3DB-F7C6-EAD6-9515-B2D527EB0F71}"/>
              </a:ext>
            </a:extLst>
          </p:cNvPr>
          <p:cNvCxnSpPr/>
          <p:nvPr/>
        </p:nvCxnSpPr>
        <p:spPr>
          <a:xfrm>
            <a:off x="6713143" y="420886"/>
            <a:ext cx="2244846" cy="418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86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69436C-EF32-365C-6B48-804D78F3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903"/>
            <a:ext cx="12192000" cy="2703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B3FCC-C634-1BFE-730D-456B0CE4F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04126"/>
            <a:ext cx="10729890" cy="76206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2B404B1-8AB8-30DC-0410-2444F9D4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Debug: In case failed to bind filters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19427-A091-8EEF-7DA2-1C1B985F9F88}"/>
              </a:ext>
            </a:extLst>
          </p:cNvPr>
          <p:cNvSpPr txBox="1"/>
          <p:nvPr/>
        </p:nvSpPr>
        <p:spPr>
          <a:xfrm>
            <a:off x="0" y="4834794"/>
            <a:ext cx="25053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Kill old python processes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B3AE53-2A08-06BA-A27B-647646D656A7}"/>
              </a:ext>
            </a:extLst>
          </p:cNvPr>
          <p:cNvSpPr txBox="1"/>
          <p:nvPr/>
        </p:nvSpPr>
        <p:spPr>
          <a:xfrm>
            <a:off x="0" y="1558072"/>
            <a:ext cx="265989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all python processes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B3B593-C1D9-6195-7A76-3CDD68B57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063" y="159701"/>
            <a:ext cx="4084674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9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DCB68E-2405-0925-6418-6CA3538A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 webpage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6CA80-23C2-B765-135B-4F4CCA364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9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943-58C8-9238-F302-0DC190D9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importance of a firewall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7EA55-65E3-0A4D-B0CF-036407C7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Protect the network from unauthorized access, data breaches, and other security threats. </a:t>
            </a:r>
          </a:p>
          <a:p>
            <a:r>
              <a:rPr lang="en-GB" dirty="0"/>
              <a:t>Approach</a:t>
            </a:r>
          </a:p>
          <a:p>
            <a:pPr lvl="1"/>
            <a:r>
              <a:rPr lang="en-GB" dirty="0"/>
              <a:t>Blocking or allowing traffic based on specific criteria, such as IP addresses, ports, protocols, and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96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C87DB3-37EB-A351-25A6-3CAB0C5D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web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96380-D651-E6B0-815F-D84B6D45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8117"/>
            <a:ext cx="7748542" cy="4073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C494A-8A79-3259-B3EE-91A7179BBA27}"/>
              </a:ext>
            </a:extLst>
          </p:cNvPr>
          <p:cNvSpPr txBox="1"/>
          <p:nvPr/>
        </p:nvSpPr>
        <p:spPr>
          <a:xfrm>
            <a:off x="765630" y="5810258"/>
            <a:ext cx="10301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wget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https://raw.githubusercontent.com/frankwxu/digital-forensics-lab/main/Networking_Forensics/lab_files/firewall/hello.html</a:t>
            </a:r>
            <a:endParaRPr lang="en-US" sz="1400" dirty="0"/>
          </a:p>
          <a:p>
            <a:r>
              <a:rPr lang="en-US" sz="1400" dirty="0" err="1"/>
              <a:t>sudo</a:t>
            </a:r>
            <a:r>
              <a:rPr lang="en-US" sz="1400" dirty="0"/>
              <a:t> cp hello.html /var/www/html/.</a:t>
            </a:r>
          </a:p>
        </p:txBody>
      </p:sp>
    </p:spTree>
    <p:extLst>
      <p:ext uri="{BB962C8B-B14F-4D97-AF65-F5344CB8AC3E}">
        <p14:creationId xmlns:p14="http://schemas.microsoft.com/office/powerpoint/2010/main" val="3532801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54E4A5-E844-0EBB-00FC-40605DA9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2361"/>
            <a:ext cx="12192000" cy="2626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7D4C61-3240-E6AF-A900-60C898F8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243"/>
            <a:ext cx="12192000" cy="2838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F092C-1025-8354-B27D-A6F0586BB2E5}"/>
              </a:ext>
            </a:extLst>
          </p:cNvPr>
          <p:cNvSpPr txBox="1"/>
          <p:nvPr/>
        </p:nvSpPr>
        <p:spPr>
          <a:xfrm>
            <a:off x="195944" y="544911"/>
            <a:ext cx="46862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enable a rule of firewall to drop package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549DC-4FC4-B65C-2F55-CACC8C128CFC}"/>
              </a:ext>
            </a:extLst>
          </p:cNvPr>
          <p:cNvSpPr txBox="1"/>
          <p:nvPr/>
        </p:nvSpPr>
        <p:spPr>
          <a:xfrm>
            <a:off x="9427030" y="174796"/>
            <a:ext cx="238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to use private windows to avoid caches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54D93F-C00F-E479-4847-968465262DF4}"/>
              </a:ext>
            </a:extLst>
          </p:cNvPr>
          <p:cNvCxnSpPr/>
          <p:nvPr/>
        </p:nvCxnSpPr>
        <p:spPr>
          <a:xfrm>
            <a:off x="10994571" y="914243"/>
            <a:ext cx="166915" cy="76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EDFF61-EC41-BAC3-D3A5-463006BB5C03}"/>
              </a:ext>
            </a:extLst>
          </p:cNvPr>
          <p:cNvCxnSpPr/>
          <p:nvPr/>
        </p:nvCxnSpPr>
        <p:spPr>
          <a:xfrm>
            <a:off x="10972800" y="914243"/>
            <a:ext cx="304800" cy="385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869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FF2AE-A133-BD9A-6B34-3A29A880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1" y="0"/>
            <a:ext cx="6794187" cy="288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64727-3CFB-07C2-9895-C1797EEC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08" y="2306539"/>
            <a:ext cx="8443692" cy="1935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2BBAB-98F5-1C49-CD80-438BCFE13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69" y="4678491"/>
            <a:ext cx="7323455" cy="2179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578C8-2AA1-24BB-B13A-4D8F1A1ACC9C}"/>
              </a:ext>
            </a:extLst>
          </p:cNvPr>
          <p:cNvSpPr txBox="1"/>
          <p:nvPr/>
        </p:nvSpPr>
        <p:spPr>
          <a:xfrm>
            <a:off x="699247" y="4572000"/>
            <a:ext cx="29283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a new tab at each host.</a:t>
            </a:r>
          </a:p>
          <a:p>
            <a:r>
              <a:rPr lang="en-US" dirty="0"/>
              <a:t>.194 is blocked</a:t>
            </a:r>
          </a:p>
          <a:p>
            <a:r>
              <a:rPr lang="en-US" dirty="0"/>
              <a:t>.15 is allow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2037C-840D-069D-6D54-00F9B5387794}"/>
              </a:ext>
            </a:extLst>
          </p:cNvPr>
          <p:cNvSpPr txBox="1"/>
          <p:nvPr/>
        </p:nvSpPr>
        <p:spPr>
          <a:xfrm>
            <a:off x="7539318" y="1550894"/>
            <a:ext cx="36954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Start the firewall and trigger the rule!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1AEEF3-1D47-F3DA-AD27-F7550939C58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27613" y="3570514"/>
            <a:ext cx="2279701" cy="146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80A526-2F1D-8C06-5101-4884CF3EEB4C}"/>
              </a:ext>
            </a:extLst>
          </p:cNvPr>
          <p:cNvCxnSpPr>
            <a:stCxn id="8" idx="3"/>
          </p:cNvCxnSpPr>
          <p:nvPr/>
        </p:nvCxnSpPr>
        <p:spPr>
          <a:xfrm>
            <a:off x="3627613" y="5033665"/>
            <a:ext cx="2279701" cy="73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7FE93A-48C0-A235-25AA-1A6CDF65E197}"/>
              </a:ext>
            </a:extLst>
          </p:cNvPr>
          <p:cNvCxnSpPr>
            <a:stCxn id="9" idx="1"/>
          </p:cNvCxnSpPr>
          <p:nvPr/>
        </p:nvCxnSpPr>
        <p:spPr>
          <a:xfrm flipH="1">
            <a:off x="6792686" y="1735560"/>
            <a:ext cx="746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812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65A1-6A51-2D66-518C-D92CB8CD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393F5-244E-8B66-57E3-3B1588FE3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traffic generated by </a:t>
            </a:r>
            <a:r>
              <a:rPr lang="en-US" dirty="0">
                <a:latin typeface="OCRB" panose="020B0609020202020204" pitchFamily="49" charset="0"/>
              </a:rPr>
              <a:t>curl</a:t>
            </a:r>
            <a:r>
              <a:rPr lang="en-US" dirty="0"/>
              <a:t> command</a:t>
            </a:r>
          </a:p>
          <a:p>
            <a:r>
              <a:rPr lang="en-US" dirty="0">
                <a:latin typeface="OCRB" panose="020B0609020202020204" pitchFamily="49" charset="0"/>
              </a:rPr>
              <a:t>curl</a:t>
            </a:r>
            <a:r>
              <a:rPr lang="en-US" dirty="0"/>
              <a:t> from a different machine and observe the results</a:t>
            </a:r>
          </a:p>
        </p:txBody>
      </p:sp>
    </p:spTree>
    <p:extLst>
      <p:ext uri="{BB962C8B-B14F-4D97-AF65-F5344CB8AC3E}">
        <p14:creationId xmlns:p14="http://schemas.microsoft.com/office/powerpoint/2010/main" val="323738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EB54-EA71-135E-11D1-A70D33D90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Firewalls Deploying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0FA57-064E-61AD-E3B2-6DC47955A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Network-based firewall</a:t>
            </a:r>
          </a:p>
          <a:p>
            <a:pPr lvl="1"/>
            <a:r>
              <a:rPr lang="en-GB" dirty="0"/>
              <a:t>A device that sits between the internal network and the external network (usually the internet) and filters traffic based on predefined rules. </a:t>
            </a:r>
          </a:p>
          <a:p>
            <a:pPr lvl="1"/>
            <a:r>
              <a:rPr lang="en-GB" dirty="0"/>
              <a:t>It provides a centralized security solution for the entire network and can control traffic from multiple hosts. </a:t>
            </a:r>
          </a:p>
          <a:p>
            <a:pPr lvl="1"/>
            <a:r>
              <a:rPr lang="en-GB" dirty="0"/>
              <a:t>Network-based firewalls are effective at protecting against external threats, such as hackers and malware, but they may not be as effective at controlling internal traffic.</a:t>
            </a:r>
          </a:p>
          <a:p>
            <a:r>
              <a:rPr lang="en-GB" dirty="0"/>
              <a:t>Host-based firewall</a:t>
            </a:r>
          </a:p>
          <a:p>
            <a:pPr lvl="1"/>
            <a:r>
              <a:rPr lang="en-GB" dirty="0"/>
              <a:t>installed on individual hosts (such as servers or workstations) and filters traffic on a per-host basis. </a:t>
            </a:r>
          </a:p>
          <a:p>
            <a:pPr lvl="1"/>
            <a:r>
              <a:rPr lang="en-GB" dirty="0"/>
              <a:t>It provides a more granular level of control and can be customized for each host's specific needs. </a:t>
            </a:r>
          </a:p>
          <a:p>
            <a:pPr lvl="1"/>
            <a:r>
              <a:rPr lang="en-GB" dirty="0"/>
              <a:t>Host-based firewalls are effective at protecting against internal threats, such as unauthorized access by insiders or malware that has already infected a host, but they may not be as effective at protecting against external threats.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0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st Based Firewall - Cybersecurity Glossary">
            <a:extLst>
              <a:ext uri="{FF2B5EF4-FFF2-40B4-BE49-F238E27FC236}">
                <a16:creationId xmlns:a16="http://schemas.microsoft.com/office/drawing/2014/main" id="{F22A6E45-78A3-EAFA-BC15-3E0702E3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08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106F-B66D-1C33-5055-43698476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Firewall (iptables)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32E33-521E-36E8-94E2-B8C84F796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22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45BF1-059A-E298-7072-DC11F552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16" y="1493306"/>
            <a:ext cx="8634208" cy="49229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EB63F2-5F69-EF26-B4AC-D6D2B0C1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Host-based Routing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FBB3B-E63D-E279-8821-E16F2C58C230}"/>
              </a:ext>
            </a:extLst>
          </p:cNvPr>
          <p:cNvSpPr txBox="1"/>
          <p:nvPr/>
        </p:nvSpPr>
        <p:spPr>
          <a:xfrm>
            <a:off x="419100" y="1820966"/>
            <a:ext cx="134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focus on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C66BB0-F50E-12D1-11D8-80D26E9AD4AF}"/>
              </a:ext>
            </a:extLst>
          </p:cNvPr>
          <p:cNvCxnSpPr>
            <a:stCxn id="9" idx="0"/>
          </p:cNvCxnSpPr>
          <p:nvPr/>
        </p:nvCxnSpPr>
        <p:spPr>
          <a:xfrm flipV="1">
            <a:off x="1089660" y="1280160"/>
            <a:ext cx="1181100" cy="54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6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45BF1-059A-E298-7072-DC11F552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16" y="1493306"/>
            <a:ext cx="8634208" cy="4922947"/>
          </a:xfrm>
          <a:prstGeom prst="rect">
            <a:avLst/>
          </a:prstGeom>
        </p:spPr>
      </p:pic>
      <p:pic>
        <p:nvPicPr>
          <p:cNvPr id="4098" name="Picture 2" descr="IPtables Monioring | InfluxData">
            <a:extLst>
              <a:ext uri="{FF2B5EF4-FFF2-40B4-BE49-F238E27FC236}">
                <a16:creationId xmlns:a16="http://schemas.microsoft.com/office/drawing/2014/main" id="{538F4AF7-3A80-C825-978A-875E096A0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14222" r="9565" b="11111"/>
          <a:stretch/>
        </p:blipFill>
        <p:spPr bwMode="auto">
          <a:xfrm>
            <a:off x="1733176" y="4330948"/>
            <a:ext cx="918584" cy="81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EB63F2-5F69-EF26-B4AC-D6D2B0C1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Host-based Firewall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43BDCF-D0B3-3973-95EA-53A762B86E06}"/>
              </a:ext>
            </a:extLst>
          </p:cNvPr>
          <p:cNvGrpSpPr/>
          <p:nvPr/>
        </p:nvGrpSpPr>
        <p:grpSpPr>
          <a:xfrm>
            <a:off x="2742900" y="4884240"/>
            <a:ext cx="406440" cy="388800"/>
            <a:chOff x="2415240" y="3573600"/>
            <a:chExt cx="40644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C944B3-2E83-A179-C3CD-D9279528F2D1}"/>
                    </a:ext>
                  </a:extLst>
                </p14:cNvPr>
                <p14:cNvContentPartPr/>
                <p14:nvPr/>
              </p14:nvContentPartPr>
              <p14:xfrm>
                <a:off x="2415240" y="3573600"/>
                <a:ext cx="355320" cy="378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C944B3-2E83-A179-C3CD-D9279528F2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6240" y="3564960"/>
                  <a:ext cx="3729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735069-681F-35AE-5C02-0C85CD99BF83}"/>
                    </a:ext>
                  </a:extLst>
                </p14:cNvPr>
                <p14:cNvContentPartPr/>
                <p14:nvPr/>
              </p14:nvContentPartPr>
              <p14:xfrm>
                <a:off x="2621160" y="3795360"/>
                <a:ext cx="200520" cy="167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735069-681F-35AE-5C02-0C85CD99BF8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12160" y="3786720"/>
                  <a:ext cx="218160" cy="18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964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6FAB-0335-8CBC-CB69-8BC18164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Firewall and </a:t>
            </a:r>
            <a:r>
              <a:rPr lang="en-US" dirty="0" err="1">
                <a:latin typeface="OCRB" panose="020B0609020202020204" pitchFamily="49" charset="0"/>
              </a:rPr>
              <a:t>iptable</a:t>
            </a:r>
            <a:endParaRPr lang="en-US" dirty="0">
              <a:latin typeface="OCRB" panose="020B0609020202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B07AC-1333-0248-083A-BAEAE3DE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latin typeface="OCRB" panose="020B0609020202020204" pitchFamily="49" charset="0"/>
              </a:rPr>
              <a:t>iptables</a:t>
            </a:r>
            <a:r>
              <a:rPr lang="en-GB" dirty="0"/>
              <a:t> is a software firewall</a:t>
            </a:r>
          </a:p>
          <a:p>
            <a:pPr lvl="1"/>
            <a:r>
              <a:rPr lang="en-GB" dirty="0"/>
              <a:t>pre-installed on most Linux-based operating systems.</a:t>
            </a:r>
          </a:p>
          <a:p>
            <a:r>
              <a:rPr lang="en-GB" dirty="0"/>
              <a:t>Linux Firewall defines a set of rules that determine how network traffic is allowed or blocked on a system</a:t>
            </a:r>
          </a:p>
          <a:p>
            <a:pPr lvl="1"/>
            <a:r>
              <a:rPr lang="en-GB" dirty="0"/>
              <a:t>These rules are organized into chains, which are lists of rules that are evaluated in sequence. </a:t>
            </a:r>
          </a:p>
          <a:p>
            <a:r>
              <a:rPr lang="en-GB" dirty="0"/>
              <a:t>Each rule can match packets based on various criteria</a:t>
            </a:r>
          </a:p>
          <a:p>
            <a:pPr lvl="1"/>
            <a:r>
              <a:rPr lang="en-GB" dirty="0"/>
              <a:t>such as the source or destination IP address, the protocol, and the port number.</a:t>
            </a:r>
          </a:p>
          <a:p>
            <a:r>
              <a:rPr lang="en-GB" dirty="0"/>
              <a:t> When a rule matches a packet, it can perform an action</a:t>
            </a:r>
          </a:p>
          <a:p>
            <a:pPr lvl="1"/>
            <a:r>
              <a:rPr lang="en-GB" dirty="0"/>
              <a:t>such as accepting, rejecting, or modifying the packet. </a:t>
            </a:r>
          </a:p>
          <a:p>
            <a:r>
              <a:rPr lang="en-GB" dirty="0"/>
              <a:t>The "iptables" command-line utility is used to manage the firewall rules</a:t>
            </a:r>
          </a:p>
          <a:p>
            <a:pPr lvl="1"/>
            <a:r>
              <a:rPr lang="en-GB" dirty="0"/>
              <a:t>it provides a powerful and flexible way to control network traffic on a Linux system.</a:t>
            </a:r>
            <a:endParaRPr lang="en-US" dirty="0"/>
          </a:p>
        </p:txBody>
      </p:sp>
      <p:pic>
        <p:nvPicPr>
          <p:cNvPr id="7170" name="Picture 2" descr="Desktop Computer Icon Vector Art, Icons, and Graphics for Free Download">
            <a:extLst>
              <a:ext uri="{FF2B5EF4-FFF2-40B4-BE49-F238E27FC236}">
                <a16:creationId xmlns:a16="http://schemas.microsoft.com/office/drawing/2014/main" id="{321A1EA1-EA18-8C8E-0A6A-4FA8E8D8E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10177"/>
          <a:stretch/>
        </p:blipFill>
        <p:spPr bwMode="auto">
          <a:xfrm>
            <a:off x="10758656" y="906337"/>
            <a:ext cx="638596" cy="4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rewall icon - Free download on Iconfinder">
            <a:extLst>
              <a:ext uri="{FF2B5EF4-FFF2-40B4-BE49-F238E27FC236}">
                <a16:creationId xmlns:a16="http://schemas.microsoft.com/office/drawing/2014/main" id="{05DD4450-BBB2-786E-EAB8-7C94833A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707" y="850045"/>
            <a:ext cx="593944" cy="5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BB8D06E-F776-83A6-8D36-5773E671C3CE}"/>
              </a:ext>
            </a:extLst>
          </p:cNvPr>
          <p:cNvSpPr/>
          <p:nvPr/>
        </p:nvSpPr>
        <p:spPr>
          <a:xfrm>
            <a:off x="8389620" y="1082040"/>
            <a:ext cx="426720" cy="14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ABAD9F-091F-86CB-8A77-30BBA5B6BF05}"/>
              </a:ext>
            </a:extLst>
          </p:cNvPr>
          <p:cNvSpPr/>
          <p:nvPr/>
        </p:nvSpPr>
        <p:spPr>
          <a:xfrm>
            <a:off x="10010880" y="1074626"/>
            <a:ext cx="426720" cy="14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88792-3B3C-F045-549E-E167BB14F1C8}"/>
              </a:ext>
            </a:extLst>
          </p:cNvPr>
          <p:cNvSpPr txBox="1"/>
          <p:nvPr/>
        </p:nvSpPr>
        <p:spPr>
          <a:xfrm>
            <a:off x="8389620" y="72908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D120B-FB53-C146-1597-3C0B44927772}"/>
              </a:ext>
            </a:extLst>
          </p:cNvPr>
          <p:cNvSpPr txBox="1"/>
          <p:nvPr/>
        </p:nvSpPr>
        <p:spPr>
          <a:xfrm>
            <a:off x="9811018" y="729084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  <a:cs typeface="Aldhabi" panose="020B0604020202020204" pitchFamily="2" charset="-78"/>
              </a:rPr>
              <a:t>Accept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CD52775-1B5E-FDAE-702C-4A699D9FBBAE}"/>
              </a:ext>
            </a:extLst>
          </p:cNvPr>
          <p:cNvSpPr/>
          <p:nvPr/>
        </p:nvSpPr>
        <p:spPr>
          <a:xfrm>
            <a:off x="10028217" y="532074"/>
            <a:ext cx="426720" cy="14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53336-18BC-7A0B-14C7-C814DC10758E}"/>
              </a:ext>
            </a:extLst>
          </p:cNvPr>
          <p:cNvSpPr txBox="1"/>
          <p:nvPr/>
        </p:nvSpPr>
        <p:spPr>
          <a:xfrm>
            <a:off x="9810865" y="158144"/>
            <a:ext cx="9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  <a:cs typeface="Aldhabi" panose="020B0604020202020204" pitchFamily="2" charset="-78"/>
              </a:rPr>
              <a:t>reject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19DBD19-7E17-474A-A82C-C19C0FBBFA5A}"/>
              </a:ext>
            </a:extLst>
          </p:cNvPr>
          <p:cNvSpPr/>
          <p:nvPr/>
        </p:nvSpPr>
        <p:spPr>
          <a:xfrm>
            <a:off x="10059117" y="1758090"/>
            <a:ext cx="426720" cy="14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4B7FC-B2D6-AD52-DBD9-7217367908A6}"/>
              </a:ext>
            </a:extLst>
          </p:cNvPr>
          <p:cNvSpPr txBox="1"/>
          <p:nvPr/>
        </p:nvSpPr>
        <p:spPr>
          <a:xfrm>
            <a:off x="9851752" y="1388825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  <a:cs typeface="Aldhabi" panose="020B0604020202020204" pitchFamily="2" charset="-78"/>
              </a:rPr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1600421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36945</TotalTime>
  <Words>1589</Words>
  <Application>Microsoft Office PowerPoint</Application>
  <PresentationFormat>Widescreen</PresentationFormat>
  <Paragraphs>170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 Unicode MS</vt:lpstr>
      <vt:lpstr>Helvetica Neue</vt:lpstr>
      <vt:lpstr>Arial</vt:lpstr>
      <vt:lpstr>Arial Black</vt:lpstr>
      <vt:lpstr>Calibri</vt:lpstr>
      <vt:lpstr>Calibri Light</vt:lpstr>
      <vt:lpstr>OCRB</vt:lpstr>
      <vt:lpstr>Segoe Print</vt:lpstr>
      <vt:lpstr>Office Theme</vt:lpstr>
      <vt:lpstr>Firewall</vt:lpstr>
      <vt:lpstr>What is Firewall</vt:lpstr>
      <vt:lpstr>The importance of a firewall </vt:lpstr>
      <vt:lpstr>Firewalls Deploying Methods</vt:lpstr>
      <vt:lpstr>PowerPoint Presentation</vt:lpstr>
      <vt:lpstr>Linux Firewall (iptables)</vt:lpstr>
      <vt:lpstr>Host-based Routing Process</vt:lpstr>
      <vt:lpstr>Host-based Firewall</vt:lpstr>
      <vt:lpstr>Linux Firewall and iptable</vt:lpstr>
      <vt:lpstr>iptables vs. ufw</vt:lpstr>
      <vt:lpstr>Chains in iptables</vt:lpstr>
      <vt:lpstr>Rules in iptables</vt:lpstr>
      <vt:lpstr>Host-Based Firewall running on 1.1.1.12</vt:lpstr>
      <vt:lpstr>Add rules to iptables</vt:lpstr>
      <vt:lpstr>Show current rules in iptables</vt:lpstr>
      <vt:lpstr>PowerPoint Presentation</vt:lpstr>
      <vt:lpstr>Add a firewall rule to Kali</vt:lpstr>
      <vt:lpstr>View the newly added firewall rule</vt:lpstr>
      <vt:lpstr>Delete the rule</vt:lpstr>
      <vt:lpstr>Block a HTTP request </vt:lpstr>
      <vt:lpstr>Intercept and manipulate network packets</vt:lpstr>
      <vt:lpstr>NetfilterQueue</vt:lpstr>
      <vt:lpstr>Install NetfilterQueue </vt:lpstr>
      <vt:lpstr>A simple traffic monitor that Uses NetfilterQueue</vt:lpstr>
      <vt:lpstr>PowerPoint Presentation</vt:lpstr>
      <vt:lpstr>PowerPoint Presentation</vt:lpstr>
      <vt:lpstr>PowerPoint Presentation</vt:lpstr>
      <vt:lpstr>Debug: In case failed to bind filters</vt:lpstr>
      <vt:lpstr>Block a webpage</vt:lpstr>
      <vt:lpstr>Create a web page</vt:lpstr>
      <vt:lpstr>PowerPoint Presentation</vt:lpstr>
      <vt:lpstr>PowerPoint Presentation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2023-03-15T23:23:24Z</dcterms:modified>
</cp:coreProperties>
</file>